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39" r:id="rId2"/>
  </p:sldMasterIdLst>
  <p:notesMasterIdLst>
    <p:notesMasterId r:id="rId49"/>
  </p:notesMasterIdLst>
  <p:handoutMasterIdLst>
    <p:handoutMasterId r:id="rId50"/>
  </p:handoutMasterIdLst>
  <p:sldIdLst>
    <p:sldId id="816" r:id="rId3"/>
    <p:sldId id="817" r:id="rId4"/>
    <p:sldId id="807" r:id="rId5"/>
    <p:sldId id="808" r:id="rId6"/>
    <p:sldId id="805" r:id="rId7"/>
    <p:sldId id="683" r:id="rId8"/>
    <p:sldId id="682" r:id="rId9"/>
    <p:sldId id="684" r:id="rId10"/>
    <p:sldId id="265" r:id="rId11"/>
    <p:sldId id="809" r:id="rId12"/>
    <p:sldId id="691" r:id="rId13"/>
    <p:sldId id="812" r:id="rId14"/>
    <p:sldId id="678" r:id="rId15"/>
    <p:sldId id="819" r:id="rId16"/>
    <p:sldId id="272" r:id="rId17"/>
    <p:sldId id="270" r:id="rId18"/>
    <p:sldId id="822" r:id="rId19"/>
    <p:sldId id="823" r:id="rId20"/>
    <p:sldId id="292" r:id="rId21"/>
    <p:sldId id="810" r:id="rId22"/>
    <p:sldId id="820" r:id="rId23"/>
    <p:sldId id="262" r:id="rId24"/>
    <p:sldId id="273" r:id="rId25"/>
    <p:sldId id="679" r:id="rId26"/>
    <p:sldId id="680" r:id="rId27"/>
    <p:sldId id="293" r:id="rId28"/>
    <p:sldId id="296" r:id="rId29"/>
    <p:sldId id="295" r:id="rId30"/>
    <p:sldId id="813" r:id="rId31"/>
    <p:sldId id="806" r:id="rId32"/>
    <p:sldId id="821" r:id="rId33"/>
    <p:sldId id="818" r:id="rId34"/>
    <p:sldId id="294" r:id="rId35"/>
    <p:sldId id="811" r:id="rId36"/>
    <p:sldId id="681" r:id="rId37"/>
    <p:sldId id="304" r:id="rId38"/>
    <p:sldId id="689" r:id="rId39"/>
    <p:sldId id="290" r:id="rId40"/>
    <p:sldId id="299" r:id="rId41"/>
    <p:sldId id="301" r:id="rId42"/>
    <p:sldId id="690" r:id="rId43"/>
    <p:sldId id="685" r:id="rId44"/>
    <p:sldId id="686" r:id="rId45"/>
    <p:sldId id="687" r:id="rId46"/>
    <p:sldId id="275" r:id="rId47"/>
    <p:sldId id="814" r:id="rId48"/>
  </p:sldIdLst>
  <p:sldSz cx="9144000" cy="5143500" type="screen16x9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ART 1 INTRODUCTION TO NT" id="{EA0050DF-C8FD-4AE7-8635-6CCED30D0D47}">
          <p14:sldIdLst>
            <p14:sldId id="816"/>
            <p14:sldId id="817"/>
            <p14:sldId id="807"/>
            <p14:sldId id="808"/>
            <p14:sldId id="805"/>
            <p14:sldId id="683"/>
            <p14:sldId id="682"/>
            <p14:sldId id="684"/>
            <p14:sldId id="265"/>
            <p14:sldId id="809"/>
            <p14:sldId id="691"/>
            <p14:sldId id="812"/>
          </p14:sldIdLst>
        </p14:section>
        <p14:section name="PART 1 INTRODUCTION" id="{F332F60D-4439-4BFB-8C4E-B6DD224181AA}">
          <p14:sldIdLst/>
        </p14:section>
        <p14:section name="A. THIS STUDY WILL HELP YOU..." id="{B87DB49F-0D04-4F8D-923E-C739613746D9}">
          <p14:sldIdLst>
            <p14:sldId id="678"/>
            <p14:sldId id="819"/>
            <p14:sldId id="272"/>
            <p14:sldId id="270"/>
            <p14:sldId id="822"/>
            <p14:sldId id="823"/>
            <p14:sldId id="292"/>
            <p14:sldId id="810"/>
          </p14:sldIdLst>
        </p14:section>
        <p14:section name="B. FOUR MAIN PARTS OF BIBLE" id="{EA896232-67A9-42DB-9F31-FA30FB2300CA}">
          <p14:sldIdLst>
            <p14:sldId id="820"/>
            <p14:sldId id="262"/>
            <p14:sldId id="273"/>
            <p14:sldId id="679"/>
            <p14:sldId id="680"/>
          </p14:sldIdLst>
        </p14:section>
        <p14:section name="C. WHICH BOOKS BELONG IN BIBLE?" id="{D138D8C1-DBB8-4490-AA7D-CF8E2C315717}">
          <p14:sldIdLst>
            <p14:sldId id="293"/>
            <p14:sldId id="296"/>
            <p14:sldId id="295"/>
            <p14:sldId id="813"/>
            <p14:sldId id="806"/>
            <p14:sldId id="821"/>
            <p14:sldId id="818"/>
            <p14:sldId id="294"/>
            <p14:sldId id="811"/>
            <p14:sldId id="681"/>
            <p14:sldId id="304"/>
            <p14:sldId id="689"/>
            <p14:sldId id="290"/>
            <p14:sldId id="299"/>
            <p14:sldId id="301"/>
            <p14:sldId id="690"/>
          </p14:sldIdLst>
        </p14:section>
        <p14:section name="D&gt; THE GENRES OF NT" id="{911332B7-FC89-46E5-874F-B71CCC527184}">
          <p14:sldIdLst>
            <p14:sldId id="685"/>
            <p14:sldId id="686"/>
            <p14:sldId id="687"/>
            <p14:sldId id="275"/>
            <p14:sldId id="8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Taylor" initials="MT" lastIdx="1" clrIdx="0">
    <p:extLst>
      <p:ext uri="{19B8F6BF-5375-455C-9EA6-DF929625EA0E}">
        <p15:presenceInfo xmlns:p15="http://schemas.microsoft.com/office/powerpoint/2012/main" userId="7509a02269088c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87D3F1"/>
    <a:srgbClr val="FFCCCC"/>
    <a:srgbClr val="FF9933"/>
    <a:srgbClr val="C9E7A7"/>
    <a:srgbClr val="00CCFF"/>
    <a:srgbClr val="145014"/>
    <a:srgbClr val="0000FF"/>
    <a:srgbClr val="53DEFF"/>
    <a:srgbClr val="DD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D752B-1ABA-49F4-8784-D432057C5B57}" v="133" dt="2022-04-24T14:18:23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66040" autoAdjust="0"/>
  </p:normalViewPr>
  <p:slideViewPr>
    <p:cSldViewPr>
      <p:cViewPr varScale="1">
        <p:scale>
          <a:sx n="91" d="100"/>
          <a:sy n="91" d="100"/>
        </p:scale>
        <p:origin x="2088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96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556"/>
    </p:cViewPr>
  </p:sorterViewPr>
  <p:notesViewPr>
    <p:cSldViewPr>
      <p:cViewPr>
        <p:scale>
          <a:sx n="140" d="100"/>
          <a:sy n="140" d="100"/>
        </p:scale>
        <p:origin x="1650" y="-53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aylor" userId="7509a02269088cbc" providerId="LiveId" clId="{3BA5BEC4-858E-41C6-97D2-59D5438E595A}"/>
    <pc:docChg chg="undo custSel addSld modSld modSection">
      <pc:chgData name="Mike Taylor" userId="7509a02269088cbc" providerId="LiveId" clId="{3BA5BEC4-858E-41C6-97D2-59D5438E595A}" dt="2022-04-22T18:09:09.953" v="218" actId="729"/>
      <pc:docMkLst>
        <pc:docMk/>
      </pc:docMkLst>
      <pc:sldChg chg="modSp mod modShow">
        <pc:chgData name="Mike Taylor" userId="7509a02269088cbc" providerId="LiveId" clId="{3BA5BEC4-858E-41C6-97D2-59D5438E595A}" dt="2022-04-22T17:53:17.594" v="105"/>
        <pc:sldMkLst>
          <pc:docMk/>
          <pc:sldMk cId="2790176082" sldId="265"/>
        </pc:sldMkLst>
        <pc:spChg chg="mod">
          <ac:chgData name="Mike Taylor" userId="7509a02269088cbc" providerId="LiveId" clId="{3BA5BEC4-858E-41C6-97D2-59D5438E595A}" dt="2022-04-22T17:53:17.594" v="105"/>
          <ac:spMkLst>
            <pc:docMk/>
            <pc:sldMk cId="2790176082" sldId="265"/>
            <ac:spMk id="7" creationId="{E0D4037A-BA77-4E00-A9EE-B964416F06D1}"/>
          </ac:spMkLst>
        </pc:spChg>
      </pc:sldChg>
      <pc:sldChg chg="mod modShow">
        <pc:chgData name="Mike Taylor" userId="7509a02269088cbc" providerId="LiveId" clId="{3BA5BEC4-858E-41C6-97D2-59D5438E595A}" dt="2022-04-22T18:03:59.030" v="183" actId="729"/>
        <pc:sldMkLst>
          <pc:docMk/>
          <pc:sldMk cId="653180271" sldId="678"/>
        </pc:sldMkLst>
      </pc:sldChg>
      <pc:sldChg chg="modSp mod modShow">
        <pc:chgData name="Mike Taylor" userId="7509a02269088cbc" providerId="LiveId" clId="{3BA5BEC4-858E-41C6-97D2-59D5438E595A}" dt="2022-04-22T17:53:17.594" v="105"/>
        <pc:sldMkLst>
          <pc:docMk/>
          <pc:sldMk cId="2928644230" sldId="682"/>
        </pc:sldMkLst>
        <pc:spChg chg="mod">
          <ac:chgData name="Mike Taylor" userId="7509a02269088cbc" providerId="LiveId" clId="{3BA5BEC4-858E-41C6-97D2-59D5438E595A}" dt="2022-04-22T17:53:17.594" v="105"/>
          <ac:spMkLst>
            <pc:docMk/>
            <pc:sldMk cId="2928644230" sldId="682"/>
            <ac:spMk id="4" creationId="{30F6EF9D-7551-47F4-A2AC-19FB63CEF620}"/>
          </ac:spMkLst>
        </pc:spChg>
      </pc:sldChg>
      <pc:sldChg chg="mod modShow">
        <pc:chgData name="Mike Taylor" userId="7509a02269088cbc" providerId="LiveId" clId="{3BA5BEC4-858E-41C6-97D2-59D5438E595A}" dt="2022-04-22T17:44:57.617" v="27" actId="729"/>
        <pc:sldMkLst>
          <pc:docMk/>
          <pc:sldMk cId="1134605101" sldId="683"/>
        </pc:sldMkLst>
      </pc:sldChg>
      <pc:sldChg chg="mod modShow">
        <pc:chgData name="Mike Taylor" userId="7509a02269088cbc" providerId="LiveId" clId="{3BA5BEC4-858E-41C6-97D2-59D5438E595A}" dt="2022-04-22T17:44:57.617" v="27" actId="729"/>
        <pc:sldMkLst>
          <pc:docMk/>
          <pc:sldMk cId="1588278260" sldId="684"/>
        </pc:sldMkLst>
      </pc:sldChg>
      <pc:sldChg chg="modSp">
        <pc:chgData name="Mike Taylor" userId="7509a02269088cbc" providerId="LiveId" clId="{3BA5BEC4-858E-41C6-97D2-59D5438E595A}" dt="2022-04-22T17:53:17.594" v="105"/>
        <pc:sldMkLst>
          <pc:docMk/>
          <pc:sldMk cId="3478351919" sldId="687"/>
        </pc:sldMkLst>
        <pc:spChg chg="mod">
          <ac:chgData name="Mike Taylor" userId="7509a02269088cbc" providerId="LiveId" clId="{3BA5BEC4-858E-41C6-97D2-59D5438E595A}" dt="2022-04-22T17:53:17.594" v="105"/>
          <ac:spMkLst>
            <pc:docMk/>
            <pc:sldMk cId="3478351919" sldId="687"/>
            <ac:spMk id="2" creationId="{60CC783B-920F-43F1-9A3C-3D4FE89341DC}"/>
          </ac:spMkLst>
        </pc:spChg>
      </pc:sldChg>
      <pc:sldChg chg="addSp delSp modSp mod modAnim modNotesTx">
        <pc:chgData name="Mike Taylor" userId="7509a02269088cbc" providerId="LiveId" clId="{3BA5BEC4-858E-41C6-97D2-59D5438E595A}" dt="2022-04-22T18:07:20.839" v="212" actId="1038"/>
        <pc:sldMkLst>
          <pc:docMk/>
          <pc:sldMk cId="586070108" sldId="691"/>
        </pc:sldMkLst>
        <pc:spChg chg="mod">
          <ac:chgData name="Mike Taylor" userId="7509a02269088cbc" providerId="LiveId" clId="{3BA5BEC4-858E-41C6-97D2-59D5438E595A}" dt="2022-04-22T18:07:18.123" v="207" actId="164"/>
          <ac:spMkLst>
            <pc:docMk/>
            <pc:sldMk cId="586070108" sldId="691"/>
            <ac:spMk id="6" creationId="{B193AC60-4CB3-4D81-9439-48E8DB7CE7FD}"/>
          </ac:spMkLst>
        </pc:spChg>
        <pc:grpChg chg="add mod">
          <ac:chgData name="Mike Taylor" userId="7509a02269088cbc" providerId="LiveId" clId="{3BA5BEC4-858E-41C6-97D2-59D5438E595A}" dt="2022-04-22T18:07:20.839" v="212" actId="1038"/>
          <ac:grpSpMkLst>
            <pc:docMk/>
            <pc:sldMk cId="586070108" sldId="691"/>
            <ac:grpSpMk id="4" creationId="{C3E01090-8037-45AB-B6BC-1983061B0DEF}"/>
          </ac:grpSpMkLst>
        </pc:grpChg>
        <pc:picChg chg="add mod modCrop">
          <ac:chgData name="Mike Taylor" userId="7509a02269088cbc" providerId="LiveId" clId="{3BA5BEC4-858E-41C6-97D2-59D5438E595A}" dt="2022-04-22T18:07:18.123" v="207" actId="164"/>
          <ac:picMkLst>
            <pc:docMk/>
            <pc:sldMk cId="586070108" sldId="691"/>
            <ac:picMk id="3" creationId="{5A9F4F96-7929-4485-88A1-C747A688A9A5}"/>
          </ac:picMkLst>
        </pc:picChg>
        <pc:picChg chg="del">
          <ac:chgData name="Mike Taylor" userId="7509a02269088cbc" providerId="LiveId" clId="{3BA5BEC4-858E-41C6-97D2-59D5438E595A}" dt="2022-04-22T17:45:39.158" v="28" actId="478"/>
          <ac:picMkLst>
            <pc:docMk/>
            <pc:sldMk cId="586070108" sldId="691"/>
            <ac:picMk id="5" creationId="{CA373C0D-A32F-489F-A75C-BA02475325F6}"/>
          </ac:picMkLst>
        </pc:picChg>
      </pc:sldChg>
      <pc:sldChg chg="mod modShow">
        <pc:chgData name="Mike Taylor" userId="7509a02269088cbc" providerId="LiveId" clId="{3BA5BEC4-858E-41C6-97D2-59D5438E595A}" dt="2022-04-22T17:44:57.617" v="27" actId="729"/>
        <pc:sldMkLst>
          <pc:docMk/>
          <pc:sldMk cId="257992626" sldId="805"/>
        </pc:sldMkLst>
      </pc:sldChg>
      <pc:sldChg chg="modSp mod modShow">
        <pc:chgData name="Mike Taylor" userId="7509a02269088cbc" providerId="LiveId" clId="{3BA5BEC4-858E-41C6-97D2-59D5438E595A}" dt="2022-04-22T18:01:53.329" v="175" actId="729"/>
        <pc:sldMkLst>
          <pc:docMk/>
          <pc:sldMk cId="2625324676" sldId="807"/>
        </pc:sldMkLst>
        <pc:spChg chg="mod">
          <ac:chgData name="Mike Taylor" userId="7509a02269088cbc" providerId="LiveId" clId="{3BA5BEC4-858E-41C6-97D2-59D5438E595A}" dt="2022-04-22T17:44:12.994" v="26" actId="114"/>
          <ac:spMkLst>
            <pc:docMk/>
            <pc:sldMk cId="2625324676" sldId="807"/>
            <ac:spMk id="5" creationId="{0E4AC155-DDE0-4E4D-8981-F8D4FFCDC326}"/>
          </ac:spMkLst>
        </pc:spChg>
        <pc:spChg chg="mod">
          <ac:chgData name="Mike Taylor" userId="7509a02269088cbc" providerId="LiveId" clId="{3BA5BEC4-858E-41C6-97D2-59D5438E595A}" dt="2022-04-22T17:42:17.632" v="9" actId="20577"/>
          <ac:spMkLst>
            <pc:docMk/>
            <pc:sldMk cId="2625324676" sldId="807"/>
            <ac:spMk id="7" creationId="{CDB1FBC5-4C9A-4CC3-8915-2B5266E0380D}"/>
          </ac:spMkLst>
        </pc:spChg>
      </pc:sldChg>
      <pc:sldChg chg="modSp mod modShow">
        <pc:chgData name="Mike Taylor" userId="7509a02269088cbc" providerId="LiveId" clId="{3BA5BEC4-858E-41C6-97D2-59D5438E595A}" dt="2022-04-22T17:53:17.594" v="105"/>
        <pc:sldMkLst>
          <pc:docMk/>
          <pc:sldMk cId="2258163046" sldId="808"/>
        </pc:sldMkLst>
        <pc:spChg chg="mod">
          <ac:chgData name="Mike Taylor" userId="7509a02269088cbc" providerId="LiveId" clId="{3BA5BEC4-858E-41C6-97D2-59D5438E595A}" dt="2022-04-22T17:53:17.594" v="105"/>
          <ac:spMkLst>
            <pc:docMk/>
            <pc:sldMk cId="2258163046" sldId="808"/>
            <ac:spMk id="2" creationId="{B89F6085-1289-4225-A20F-7CAFDF7A195D}"/>
          </ac:spMkLst>
        </pc:spChg>
      </pc:sldChg>
      <pc:sldChg chg="modSp mod modShow">
        <pc:chgData name="Mike Taylor" userId="7509a02269088cbc" providerId="LiveId" clId="{3BA5BEC4-858E-41C6-97D2-59D5438E595A}" dt="2022-04-22T17:53:17.594" v="105"/>
        <pc:sldMkLst>
          <pc:docMk/>
          <pc:sldMk cId="2344410920" sldId="809"/>
        </pc:sldMkLst>
        <pc:spChg chg="mod">
          <ac:chgData name="Mike Taylor" userId="7509a02269088cbc" providerId="LiveId" clId="{3BA5BEC4-858E-41C6-97D2-59D5438E595A}" dt="2022-04-22T17:53:17.594" v="105"/>
          <ac:spMkLst>
            <pc:docMk/>
            <pc:sldMk cId="2344410920" sldId="809"/>
            <ac:spMk id="4" creationId="{562C0F80-D0C0-43A6-9BE4-B2AF41093BE1}"/>
          </ac:spMkLst>
        </pc:spChg>
      </pc:sldChg>
      <pc:sldChg chg="addSp delSp modSp mod delAnim modShow">
        <pc:chgData name="Mike Taylor" userId="7509a02269088cbc" providerId="LiveId" clId="{3BA5BEC4-858E-41C6-97D2-59D5438E595A}" dt="2022-04-22T18:09:09.953" v="218" actId="729"/>
        <pc:sldMkLst>
          <pc:docMk/>
          <pc:sldMk cId="3324116559" sldId="810"/>
        </pc:sldMkLst>
        <pc:spChg chg="add mod">
          <ac:chgData name="Mike Taylor" userId="7509a02269088cbc" providerId="LiveId" clId="{3BA5BEC4-858E-41C6-97D2-59D5438E595A}" dt="2022-04-22T17:49:59.174" v="103" actId="114"/>
          <ac:spMkLst>
            <pc:docMk/>
            <pc:sldMk cId="3324116559" sldId="810"/>
            <ac:spMk id="4" creationId="{0E74EDE3-FA12-4BAC-B9D0-92E5CB05E6B2}"/>
          </ac:spMkLst>
        </pc:spChg>
        <pc:picChg chg="add mod modCrop">
          <ac:chgData name="Mike Taylor" userId="7509a02269088cbc" providerId="LiveId" clId="{3BA5BEC4-858E-41C6-97D2-59D5438E595A}" dt="2022-04-22T17:49:15.646" v="56" actId="1440"/>
          <ac:picMkLst>
            <pc:docMk/>
            <pc:sldMk cId="3324116559" sldId="810"/>
            <ac:picMk id="3" creationId="{817B9B5A-AE2B-4A0A-8F03-08FDA14969FF}"/>
          </ac:picMkLst>
        </pc:picChg>
        <pc:picChg chg="del">
          <ac:chgData name="Mike Taylor" userId="7509a02269088cbc" providerId="LiveId" clId="{3BA5BEC4-858E-41C6-97D2-59D5438E595A}" dt="2022-04-22T17:48:43.330" v="46" actId="478"/>
          <ac:picMkLst>
            <pc:docMk/>
            <pc:sldMk cId="3324116559" sldId="810"/>
            <ac:picMk id="5" creationId="{AF70F1F0-E2D0-47B0-B9EE-FF01D1DEDD2B}"/>
          </ac:picMkLst>
        </pc:picChg>
        <pc:picChg chg="mod ord">
          <ac:chgData name="Mike Taylor" userId="7509a02269088cbc" providerId="LiveId" clId="{3BA5BEC4-858E-41C6-97D2-59D5438E595A}" dt="2022-04-22T17:49:24.804" v="60" actId="166"/>
          <ac:picMkLst>
            <pc:docMk/>
            <pc:sldMk cId="3324116559" sldId="810"/>
            <ac:picMk id="6" creationId="{982699D3-BE0F-4A5D-8C2A-5F56B2F90BA9}"/>
          </ac:picMkLst>
        </pc:picChg>
      </pc:sldChg>
      <pc:sldChg chg="mod modShow">
        <pc:chgData name="Mike Taylor" userId="7509a02269088cbc" providerId="LiveId" clId="{3BA5BEC4-858E-41C6-97D2-59D5438E595A}" dt="2022-04-22T17:47:17.320" v="45" actId="729"/>
        <pc:sldMkLst>
          <pc:docMk/>
          <pc:sldMk cId="3129839420" sldId="812"/>
        </pc:sldMkLst>
      </pc:sldChg>
      <pc:sldChg chg="addSp modSp new mod setBg">
        <pc:chgData name="Mike Taylor" userId="7509a02269088cbc" providerId="LiveId" clId="{3BA5BEC4-858E-41C6-97D2-59D5438E595A}" dt="2022-04-22T18:08:26.780" v="217" actId="12788"/>
        <pc:sldMkLst>
          <pc:docMk/>
          <pc:sldMk cId="2042339628" sldId="816"/>
        </pc:sldMkLst>
        <pc:spChg chg="add mod">
          <ac:chgData name="Mike Taylor" userId="7509a02269088cbc" providerId="LiveId" clId="{3BA5BEC4-858E-41C6-97D2-59D5438E595A}" dt="2022-04-22T18:08:26.780" v="217" actId="12788"/>
          <ac:spMkLst>
            <pc:docMk/>
            <pc:sldMk cId="2042339628" sldId="816"/>
            <ac:spMk id="3" creationId="{D39FA7BA-8CA7-4BC4-B750-BC4D3E8624A9}"/>
          </ac:spMkLst>
        </pc:spChg>
        <pc:spChg chg="add mod">
          <ac:chgData name="Mike Taylor" userId="7509a02269088cbc" providerId="LiveId" clId="{3BA5BEC4-858E-41C6-97D2-59D5438E595A}" dt="2022-04-22T18:08:06.997" v="216" actId="208"/>
          <ac:spMkLst>
            <pc:docMk/>
            <pc:sldMk cId="2042339628" sldId="816"/>
            <ac:spMk id="4" creationId="{EB984D47-8E44-42AE-BD6C-C099D4638C9E}"/>
          </ac:spMkLst>
        </pc:spChg>
        <pc:picChg chg="add mod">
          <ac:chgData name="Mike Taylor" userId="7509a02269088cbc" providerId="LiveId" clId="{3BA5BEC4-858E-41C6-97D2-59D5438E595A}" dt="2022-04-22T18:08:26.780" v="217" actId="12788"/>
          <ac:picMkLst>
            <pc:docMk/>
            <pc:sldMk cId="2042339628" sldId="816"/>
            <ac:picMk id="2" creationId="{BA0E72F4-8B1B-4F1D-92F2-0D0B9456067D}"/>
          </ac:picMkLst>
        </pc:picChg>
      </pc:sldChg>
      <pc:sldChg chg="addSp modSp add mod setBg">
        <pc:chgData name="Mike Taylor" userId="7509a02269088cbc" providerId="LiveId" clId="{3BA5BEC4-858E-41C6-97D2-59D5438E595A}" dt="2022-04-22T18:03:21.612" v="182" actId="1076"/>
        <pc:sldMkLst>
          <pc:docMk/>
          <pc:sldMk cId="1890027014" sldId="817"/>
        </pc:sldMkLst>
        <pc:spChg chg="mod">
          <ac:chgData name="Mike Taylor" userId="7509a02269088cbc" providerId="LiveId" clId="{3BA5BEC4-858E-41C6-97D2-59D5438E595A}" dt="2022-04-22T18:03:10.456" v="178" actId="1076"/>
          <ac:spMkLst>
            <pc:docMk/>
            <pc:sldMk cId="1890027014" sldId="817"/>
            <ac:spMk id="4" creationId="{0E74EDE3-FA12-4BAC-B9D0-92E5CB05E6B2}"/>
          </ac:spMkLst>
        </pc:spChg>
        <pc:picChg chg="add mod">
          <ac:chgData name="Mike Taylor" userId="7509a02269088cbc" providerId="LiveId" clId="{3BA5BEC4-858E-41C6-97D2-59D5438E595A}" dt="2022-04-22T18:03:21.612" v="182" actId="1076"/>
          <ac:picMkLst>
            <pc:docMk/>
            <pc:sldMk cId="1890027014" sldId="817"/>
            <ac:picMk id="2" creationId="{41F3EF25-0F16-4C7C-9BF2-832CBBF142C6}"/>
          </ac:picMkLst>
        </pc:picChg>
      </pc:sldChg>
    </pc:docChg>
  </pc:docChgLst>
  <pc:docChgLst>
    <pc:chgData name="Mike Taylor" userId="7509a02269088cbc" providerId="LiveId" clId="{6D5D752B-1ABA-49F4-8784-D432057C5B57}"/>
    <pc:docChg chg="undo custSel addSld delSld modSld sldOrd addMainMaster delMainMaster modMainMaster addSection modSection">
      <pc:chgData name="Mike Taylor" userId="7509a02269088cbc" providerId="LiveId" clId="{6D5D752B-1ABA-49F4-8784-D432057C5B57}" dt="2022-05-01T18:03:58.511" v="2162"/>
      <pc:docMkLst>
        <pc:docMk/>
      </pc:docMkLst>
      <pc:sldChg chg="modSp mod modNotes">
        <pc:chgData name="Mike Taylor" userId="7509a02269088cbc" providerId="LiveId" clId="{6D5D752B-1ABA-49F4-8784-D432057C5B57}" dt="2022-04-23T17:36:50.918" v="741" actId="113"/>
        <pc:sldMkLst>
          <pc:docMk/>
          <pc:sldMk cId="2359130168" sldId="262"/>
        </pc:sldMkLst>
        <pc:graphicFrameChg chg="modGraphic">
          <ac:chgData name="Mike Taylor" userId="7509a02269088cbc" providerId="LiveId" clId="{6D5D752B-1ABA-49F4-8784-D432057C5B57}" dt="2022-04-23T17:36:50.918" v="741" actId="113"/>
          <ac:graphicFrameMkLst>
            <pc:docMk/>
            <pc:sldMk cId="2359130168" sldId="262"/>
            <ac:graphicFrameMk id="7" creationId="{00000000-0000-0000-0000-000000000000}"/>
          </ac:graphicFrameMkLst>
        </pc:graphicFrameChg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2790176082" sldId="265"/>
        </pc:sldMkLst>
      </pc:sldChg>
      <pc:sldChg chg="modSp mod modTransition modNotes">
        <pc:chgData name="Mike Taylor" userId="7509a02269088cbc" providerId="LiveId" clId="{6D5D752B-1ABA-49F4-8784-D432057C5B57}" dt="2022-04-24T14:15:00.505" v="2101" actId="1076"/>
        <pc:sldMkLst>
          <pc:docMk/>
          <pc:sldMk cId="3528147225" sldId="270"/>
        </pc:sldMkLst>
        <pc:spChg chg="mod">
          <ac:chgData name="Mike Taylor" userId="7509a02269088cbc" providerId="LiveId" clId="{6D5D752B-1ABA-49F4-8784-D432057C5B57}" dt="2022-04-24T14:15:00.505" v="2101" actId="1076"/>
          <ac:spMkLst>
            <pc:docMk/>
            <pc:sldMk cId="3528147225" sldId="270"/>
            <ac:spMk id="3" creationId="{F52CE9CD-12FD-43B5-850D-D427E863A6C8}"/>
          </ac:spMkLst>
        </pc:spChg>
        <pc:spChg chg="mod">
          <ac:chgData name="Mike Taylor" userId="7509a02269088cbc" providerId="LiveId" clId="{6D5D752B-1ABA-49F4-8784-D432057C5B57}" dt="2022-04-24T14:14:55.875" v="2100" actId="1076"/>
          <ac:spMkLst>
            <pc:docMk/>
            <pc:sldMk cId="3528147225" sldId="270"/>
            <ac:spMk id="68614" creationId="{00000000-0000-0000-0000-000000000000}"/>
          </ac:spMkLst>
        </pc:spChg>
        <pc:picChg chg="mod">
          <ac:chgData name="Mike Taylor" userId="7509a02269088cbc" providerId="LiveId" clId="{6D5D752B-1ABA-49F4-8784-D432057C5B57}" dt="2022-04-23T18:46:12.395" v="1953" actId="1076"/>
          <ac:picMkLst>
            <pc:docMk/>
            <pc:sldMk cId="3528147225" sldId="270"/>
            <ac:picMk id="2" creationId="{6597B590-7B03-4850-AEC9-1F188F6CAD1A}"/>
          </ac:picMkLst>
        </pc:picChg>
      </pc:sldChg>
      <pc:sldChg chg="mod ord modShow modNotes">
        <pc:chgData name="Mike Taylor" userId="7509a02269088cbc" providerId="LiveId" clId="{6D5D752B-1ABA-49F4-8784-D432057C5B57}" dt="2022-04-23T17:33:41.065" v="654" actId="729"/>
        <pc:sldMkLst>
          <pc:docMk/>
          <pc:sldMk cId="3664079427" sldId="272"/>
        </pc:sldMkLst>
      </pc:sldChg>
      <pc:sldChg chg="modNotes modNotesTx">
        <pc:chgData name="Mike Taylor" userId="7509a02269088cbc" providerId="LiveId" clId="{6D5D752B-1ABA-49F4-8784-D432057C5B57}" dt="2022-04-23T17:41:07.180" v="905" actId="20577"/>
        <pc:sldMkLst>
          <pc:docMk/>
          <pc:sldMk cId="1400520504" sldId="273"/>
        </pc:sldMkLst>
      </pc:sldChg>
      <pc:sldChg chg="addSp modSp mod modClrScheme chgLayout">
        <pc:chgData name="Mike Taylor" userId="7509a02269088cbc" providerId="LiveId" clId="{6D5D752B-1ABA-49F4-8784-D432057C5B57}" dt="2022-04-23T18:44:52.260" v="1950" actId="1076"/>
        <pc:sldMkLst>
          <pc:docMk/>
          <pc:sldMk cId="860636535" sldId="275"/>
        </pc:sldMkLst>
        <pc:spChg chg="mod ord">
          <ac:chgData name="Mike Taylor" userId="7509a02269088cbc" providerId="LiveId" clId="{6D5D752B-1ABA-49F4-8784-D432057C5B57}" dt="2022-04-23T18:44:52.260" v="1950" actId="1076"/>
          <ac:spMkLst>
            <pc:docMk/>
            <pc:sldMk cId="860636535" sldId="275"/>
            <ac:spMk id="5" creationId="{00000000-0000-0000-0000-000000000000}"/>
          </ac:spMkLst>
        </pc:spChg>
        <pc:spChg chg="mod">
          <ac:chgData name="Mike Taylor" userId="7509a02269088cbc" providerId="LiveId" clId="{6D5D752B-1ABA-49F4-8784-D432057C5B57}" dt="2022-04-23T18:44:36.740" v="1947" actId="1076"/>
          <ac:spMkLst>
            <pc:docMk/>
            <pc:sldMk cId="860636535" sldId="275"/>
            <ac:spMk id="6" creationId="{00000000-0000-0000-0000-000000000000}"/>
          </ac:spMkLst>
        </pc:spChg>
        <pc:picChg chg="add mod">
          <ac:chgData name="Mike Taylor" userId="7509a02269088cbc" providerId="LiveId" clId="{6D5D752B-1ABA-49F4-8784-D432057C5B57}" dt="2022-04-23T18:44:45.315" v="1949" actId="1440"/>
          <ac:picMkLst>
            <pc:docMk/>
            <pc:sldMk cId="860636535" sldId="275"/>
            <ac:picMk id="2" creationId="{C1C705C6-A5C9-4BE3-971C-3180805E5D5F}"/>
          </ac:picMkLst>
        </pc:picChg>
        <pc:picChg chg="mod">
          <ac:chgData name="Mike Taylor" userId="7509a02269088cbc" providerId="LiveId" clId="{6D5D752B-1ABA-49F4-8784-D432057C5B57}" dt="2022-04-23T18:42:45.774" v="1929" actId="1076"/>
          <ac:picMkLst>
            <pc:docMk/>
            <pc:sldMk cId="860636535" sldId="275"/>
            <ac:picMk id="2050" creationId="{D8A54349-CC5A-4E7C-B2D6-3B7E06800656}"/>
          </ac:picMkLst>
        </pc:picChg>
      </pc:sldChg>
      <pc:sldChg chg="modNotes">
        <pc:chgData name="Mike Taylor" userId="7509a02269088cbc" providerId="LiveId" clId="{6D5D752B-1ABA-49F4-8784-D432057C5B57}" dt="2022-04-23T18:19:03.220" v="1409" actId="20577"/>
        <pc:sldMkLst>
          <pc:docMk/>
          <pc:sldMk cId="772601674" sldId="290"/>
        </pc:sldMkLst>
      </pc:sldChg>
      <pc:sldChg chg="addSp modSp mod modNotes">
        <pc:chgData name="Mike Taylor" userId="7509a02269088cbc" providerId="LiveId" clId="{6D5D752B-1ABA-49F4-8784-D432057C5B57}" dt="2022-04-24T14:17:18.224" v="2150" actId="20577"/>
        <pc:sldMkLst>
          <pc:docMk/>
          <pc:sldMk cId="353167287" sldId="292"/>
        </pc:sldMkLst>
        <pc:spChg chg="mod">
          <ac:chgData name="Mike Taylor" userId="7509a02269088cbc" providerId="LiveId" clId="{6D5D752B-1ABA-49F4-8784-D432057C5B57}" dt="2022-04-24T14:16:13.317" v="2105" actId="14100"/>
          <ac:spMkLst>
            <pc:docMk/>
            <pc:sldMk cId="353167287" sldId="292"/>
            <ac:spMk id="2" creationId="{AF90BD3F-51F7-480D-B773-DEF9267A9457}"/>
          </ac:spMkLst>
        </pc:spChg>
        <pc:spChg chg="add mod">
          <ac:chgData name="Mike Taylor" userId="7509a02269088cbc" providerId="LiveId" clId="{6D5D752B-1ABA-49F4-8784-D432057C5B57}" dt="2022-04-24T14:17:18.224" v="2150" actId="20577"/>
          <ac:spMkLst>
            <pc:docMk/>
            <pc:sldMk cId="353167287" sldId="292"/>
            <ac:spMk id="10" creationId="{3B85BC83-E996-41FC-854F-4C66E6AD078C}"/>
          </ac:spMkLst>
        </pc:spChg>
        <pc:grpChg chg="mod">
          <ac:chgData name="Mike Taylor" userId="7509a02269088cbc" providerId="LiveId" clId="{6D5D752B-1ABA-49F4-8784-D432057C5B57}" dt="2022-04-24T14:16:07.816" v="2104" actId="1076"/>
          <ac:grpSpMkLst>
            <pc:docMk/>
            <pc:sldMk cId="353167287" sldId="292"/>
            <ac:grpSpMk id="7" creationId="{0D857333-0120-4564-92C7-A31EBD4453CD}"/>
          </ac:grpSpMkLst>
        </pc:grpChg>
      </pc:sldChg>
      <pc:sldChg chg="addSp delSp modSp mod modTransition modClrScheme delAnim chgLayout modNotes">
        <pc:chgData name="Mike Taylor" userId="7509a02269088cbc" providerId="LiveId" clId="{6D5D752B-1ABA-49F4-8784-D432057C5B57}" dt="2022-04-23T17:52:44.268" v="1026" actId="20577"/>
        <pc:sldMkLst>
          <pc:docMk/>
          <pc:sldMk cId="352127735" sldId="293"/>
        </pc:sldMkLst>
        <pc:spChg chg="del">
          <ac:chgData name="Mike Taylor" userId="7509a02269088cbc" providerId="LiveId" clId="{6D5D752B-1ABA-49F4-8784-D432057C5B57}" dt="2022-04-23T17:12:15.999" v="426" actId="478"/>
          <ac:spMkLst>
            <pc:docMk/>
            <pc:sldMk cId="352127735" sldId="293"/>
            <ac:spMk id="2" creationId="{2F251EEA-F98D-447C-BB3F-EC7480697CF2}"/>
          </ac:spMkLst>
        </pc:spChg>
        <pc:spChg chg="add mod">
          <ac:chgData name="Mike Taylor" userId="7509a02269088cbc" providerId="LiveId" clId="{6D5D752B-1ABA-49F4-8784-D432057C5B57}" dt="2022-04-23T17:14:28.968" v="523"/>
          <ac:spMkLst>
            <pc:docMk/>
            <pc:sldMk cId="352127735" sldId="293"/>
            <ac:spMk id="3" creationId="{44BBD671-32E0-4B7E-A30F-6814184D0F01}"/>
          </ac:spMkLst>
        </pc:spChg>
        <pc:spChg chg="del">
          <ac:chgData name="Mike Taylor" userId="7509a02269088cbc" providerId="LiveId" clId="{6D5D752B-1ABA-49F4-8784-D432057C5B57}" dt="2022-04-23T17:12:17.635" v="427" actId="478"/>
          <ac:spMkLst>
            <pc:docMk/>
            <pc:sldMk cId="352127735" sldId="293"/>
            <ac:spMk id="5" creationId="{D6C2BDC3-B901-46AD-BE84-9BD9B9E2E60E}"/>
          </ac:spMkLst>
        </pc:spChg>
        <pc:spChg chg="del mod ord">
          <ac:chgData name="Mike Taylor" userId="7509a02269088cbc" providerId="LiveId" clId="{6D5D752B-1ABA-49F4-8784-D432057C5B57}" dt="2022-04-23T17:12:35.704" v="434" actId="478"/>
          <ac:spMkLst>
            <pc:docMk/>
            <pc:sldMk cId="352127735" sldId="293"/>
            <ac:spMk id="14" creationId="{00000000-0000-0000-0000-000000000000}"/>
          </ac:spMkLst>
        </pc:spChg>
        <pc:picChg chg="del">
          <ac:chgData name="Mike Taylor" userId="7509a02269088cbc" providerId="LiveId" clId="{6D5D752B-1ABA-49F4-8784-D432057C5B57}" dt="2022-04-23T17:12:27.773" v="428" actId="478"/>
          <ac:picMkLst>
            <pc:docMk/>
            <pc:sldMk cId="352127735" sldId="293"/>
            <ac:picMk id="15" creationId="{E3AF153F-7FAD-485B-9D14-EE750FDF19DE}"/>
          </ac:picMkLst>
        </pc:picChg>
        <pc:picChg chg="del">
          <ac:chgData name="Mike Taylor" userId="7509a02269088cbc" providerId="LiveId" clId="{6D5D752B-1ABA-49F4-8784-D432057C5B57}" dt="2022-04-23T17:12:29.546" v="430" actId="478"/>
          <ac:picMkLst>
            <pc:docMk/>
            <pc:sldMk cId="352127735" sldId="293"/>
            <ac:picMk id="17" creationId="{C5199079-A120-4CED-A1B7-0770D443F122}"/>
          </ac:picMkLst>
        </pc:picChg>
        <pc:picChg chg="del">
          <ac:chgData name="Mike Taylor" userId="7509a02269088cbc" providerId="LiveId" clId="{6D5D752B-1ABA-49F4-8784-D432057C5B57}" dt="2022-04-23T17:12:28.690" v="429" actId="478"/>
          <ac:picMkLst>
            <pc:docMk/>
            <pc:sldMk cId="352127735" sldId="293"/>
            <ac:picMk id="18" creationId="{40AE4CF8-8A86-4C56-9E7D-59208403AE9A}"/>
          </ac:picMkLst>
        </pc:picChg>
        <pc:picChg chg="del">
          <ac:chgData name="Mike Taylor" userId="7509a02269088cbc" providerId="LiveId" clId="{6D5D752B-1ABA-49F4-8784-D432057C5B57}" dt="2022-04-23T17:12:30.284" v="431" actId="478"/>
          <ac:picMkLst>
            <pc:docMk/>
            <pc:sldMk cId="352127735" sldId="293"/>
            <ac:picMk id="19" creationId="{AFCBC244-1778-45E9-A20A-D41CB796480D}"/>
          </ac:picMkLst>
        </pc:picChg>
        <pc:picChg chg="del">
          <ac:chgData name="Mike Taylor" userId="7509a02269088cbc" providerId="LiveId" clId="{6D5D752B-1ABA-49F4-8784-D432057C5B57}" dt="2022-04-23T17:12:30.866" v="432" actId="478"/>
          <ac:picMkLst>
            <pc:docMk/>
            <pc:sldMk cId="352127735" sldId="293"/>
            <ac:picMk id="20" creationId="{10BC4C42-9BF2-4C77-9AD0-A8F33F4754C7}"/>
          </ac:picMkLst>
        </pc:picChg>
        <pc:picChg chg="del">
          <ac:chgData name="Mike Taylor" userId="7509a02269088cbc" providerId="LiveId" clId="{6D5D752B-1ABA-49F4-8784-D432057C5B57}" dt="2022-04-23T17:12:31.838" v="433" actId="478"/>
          <ac:picMkLst>
            <pc:docMk/>
            <pc:sldMk cId="352127735" sldId="293"/>
            <ac:picMk id="21" creationId="{C711A0E1-9848-4D14-A017-969FF0F37BA4}"/>
          </ac:picMkLst>
        </pc:picChg>
      </pc:sldChg>
      <pc:sldChg chg="modTransition">
        <pc:chgData name="Mike Taylor" userId="7509a02269088cbc" providerId="LiveId" clId="{6D5D752B-1ABA-49F4-8784-D432057C5B57}" dt="2022-04-23T17:30:21.160" v="632"/>
        <pc:sldMkLst>
          <pc:docMk/>
          <pc:sldMk cId="2882211870" sldId="296"/>
        </pc:sldMkLst>
      </pc:sldChg>
      <pc:sldChg chg="modNotes">
        <pc:chgData name="Mike Taylor" userId="7509a02269088cbc" providerId="LiveId" clId="{6D5D752B-1ABA-49F4-8784-D432057C5B57}" dt="2022-04-23T18:21:32.527" v="1641" actId="20577"/>
        <pc:sldMkLst>
          <pc:docMk/>
          <pc:sldMk cId="1249017489" sldId="299"/>
        </pc:sldMkLst>
      </pc:sldChg>
      <pc:sldChg chg="addSp modSp mod modTransition chgLayout">
        <pc:chgData name="Mike Taylor" userId="7509a02269088cbc" providerId="LiveId" clId="{6D5D752B-1ABA-49F4-8784-D432057C5B57}" dt="2022-04-23T17:30:21.160" v="632"/>
        <pc:sldMkLst>
          <pc:docMk/>
          <pc:sldMk cId="3946749422" sldId="301"/>
        </pc:sldMkLst>
        <pc:spChg chg="add mod ord">
          <ac:chgData name="Mike Taylor" userId="7509a02269088cbc" providerId="LiveId" clId="{6D5D752B-1ABA-49F4-8784-D432057C5B57}" dt="2022-04-23T17:17:51.580" v="537" actId="167"/>
          <ac:spMkLst>
            <pc:docMk/>
            <pc:sldMk cId="3946749422" sldId="301"/>
            <ac:spMk id="2" creationId="{5B0E4942-A078-40E3-A528-EAFBF9B7D509}"/>
          </ac:spMkLst>
        </pc:spChg>
      </pc:sldChg>
      <pc:sldChg chg="addSp delSp modSp mod modTransition modClrScheme modShow chgLayout">
        <pc:chgData name="Mike Taylor" userId="7509a02269088cbc" providerId="LiveId" clId="{6D5D752B-1ABA-49F4-8784-D432057C5B57}" dt="2022-04-23T17:30:33.937" v="633"/>
        <pc:sldMkLst>
          <pc:docMk/>
          <pc:sldMk cId="653180271" sldId="678"/>
        </pc:sldMkLst>
        <pc:spChg chg="add mod">
          <ac:chgData name="Mike Taylor" userId="7509a02269088cbc" providerId="LiveId" clId="{6D5D752B-1ABA-49F4-8784-D432057C5B57}" dt="2022-04-23T16:48:25.457" v="261" actId="1076"/>
          <ac:spMkLst>
            <pc:docMk/>
            <pc:sldMk cId="653180271" sldId="678"/>
            <ac:spMk id="3" creationId="{9C10DC38-50C3-48D3-99FE-FA5AD5A81108}"/>
          </ac:spMkLst>
        </pc:spChg>
        <pc:spChg chg="del mod ord">
          <ac:chgData name="Mike Taylor" userId="7509a02269088cbc" providerId="LiveId" clId="{6D5D752B-1ABA-49F4-8784-D432057C5B57}" dt="2022-04-23T16:45:14.912" v="209" actId="478"/>
          <ac:spMkLst>
            <pc:docMk/>
            <pc:sldMk cId="653180271" sldId="678"/>
            <ac:spMk id="9218" creationId="{00000000-0000-0000-0000-000000000000}"/>
          </ac:spMkLst>
        </pc:spChg>
        <pc:picChg chg="add del">
          <ac:chgData name="Mike Taylor" userId="7509a02269088cbc" providerId="LiveId" clId="{6D5D752B-1ABA-49F4-8784-D432057C5B57}" dt="2022-04-23T16:45:24.536" v="211" actId="478"/>
          <ac:picMkLst>
            <pc:docMk/>
            <pc:sldMk cId="653180271" sldId="678"/>
            <ac:picMk id="2" creationId="{F1619E7C-BB23-408F-95C7-806759887334}"/>
          </ac:picMkLst>
        </pc:picChg>
      </pc:sldChg>
      <pc:sldChg chg="modNotes">
        <pc:chgData name="Mike Taylor" userId="7509a02269088cbc" providerId="LiveId" clId="{6D5D752B-1ABA-49F4-8784-D432057C5B57}" dt="2022-04-23T17:41:21.256" v="906" actId="20577"/>
        <pc:sldMkLst>
          <pc:docMk/>
          <pc:sldMk cId="1431515669" sldId="679"/>
        </pc:sldMkLst>
      </pc:sldChg>
      <pc:sldChg chg="modNotes">
        <pc:chgData name="Mike Taylor" userId="7509a02269088cbc" providerId="LiveId" clId="{6D5D752B-1ABA-49F4-8784-D432057C5B57}" dt="2022-04-23T17:45:16.119" v="1012" actId="114"/>
        <pc:sldMkLst>
          <pc:docMk/>
          <pc:sldMk cId="940126833" sldId="680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2928644230" sldId="682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1134605101" sldId="683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1588278260" sldId="684"/>
        </pc:sldMkLst>
      </pc:sldChg>
      <pc:sldChg chg="delSp modSp mod modTransition modClrScheme chgLayout modNotes">
        <pc:chgData name="Mike Taylor" userId="7509a02269088cbc" providerId="LiveId" clId="{6D5D752B-1ABA-49F4-8784-D432057C5B57}" dt="2022-04-23T18:26:52.502" v="1756" actId="20577"/>
        <pc:sldMkLst>
          <pc:docMk/>
          <pc:sldMk cId="3628824827" sldId="685"/>
        </pc:sldMkLst>
        <pc:spChg chg="del">
          <ac:chgData name="Mike Taylor" userId="7509a02269088cbc" providerId="LiveId" clId="{6D5D752B-1ABA-49F4-8784-D432057C5B57}" dt="2022-04-23T17:18:12.126" v="538" actId="478"/>
          <ac:spMkLst>
            <pc:docMk/>
            <pc:sldMk cId="3628824827" sldId="685"/>
            <ac:spMk id="2" creationId="{FA64A296-0AFF-427B-8D9D-D88A731C19DE}"/>
          </ac:spMkLst>
        </pc:spChg>
        <pc:graphicFrameChg chg="modGraphic">
          <ac:chgData name="Mike Taylor" userId="7509a02269088cbc" providerId="LiveId" clId="{6D5D752B-1ABA-49F4-8784-D432057C5B57}" dt="2022-04-23T17:20:13.828" v="556" actId="14100"/>
          <ac:graphicFrameMkLst>
            <pc:docMk/>
            <pc:sldMk cId="3628824827" sldId="685"/>
            <ac:graphicFrameMk id="6" creationId="{38F19F76-086F-464D-81D1-A328678DEE6D}"/>
          </ac:graphicFrameMkLst>
        </pc:graphicFrameChg>
      </pc:sldChg>
      <pc:sldChg chg="modSp mod modAnim modNotes">
        <pc:chgData name="Mike Taylor" userId="7509a02269088cbc" providerId="LiveId" clId="{6D5D752B-1ABA-49F4-8784-D432057C5B57}" dt="2022-04-23T18:48:53.487" v="1965" actId="2085"/>
        <pc:sldMkLst>
          <pc:docMk/>
          <pc:sldMk cId="2642939366" sldId="686"/>
        </pc:sldMkLst>
        <pc:spChg chg="mod">
          <ac:chgData name="Mike Taylor" userId="7509a02269088cbc" providerId="LiveId" clId="{6D5D752B-1ABA-49F4-8784-D432057C5B57}" dt="2022-04-23T18:48:53.487" v="1965" actId="2085"/>
          <ac:spMkLst>
            <pc:docMk/>
            <pc:sldMk cId="2642939366" sldId="686"/>
            <ac:spMk id="7" creationId="{FD3F37A1-0844-47E6-95A6-FA609AC6005C}"/>
          </ac:spMkLst>
        </pc:spChg>
      </pc:sldChg>
      <pc:sldChg chg="modSp mod modTransition modNotes modNotesTx">
        <pc:chgData name="Mike Taylor" userId="7509a02269088cbc" providerId="LiveId" clId="{6D5D752B-1ABA-49F4-8784-D432057C5B57}" dt="2022-04-23T18:41:54.435" v="1920" actId="14"/>
        <pc:sldMkLst>
          <pc:docMk/>
          <pc:sldMk cId="3478351919" sldId="687"/>
        </pc:sldMkLst>
        <pc:spChg chg="mod">
          <ac:chgData name="Mike Taylor" userId="7509a02269088cbc" providerId="LiveId" clId="{6D5D752B-1ABA-49F4-8784-D432057C5B57}" dt="2022-04-23T15:25:03.170" v="9" actId="1076"/>
          <ac:spMkLst>
            <pc:docMk/>
            <pc:sldMk cId="3478351919" sldId="687"/>
            <ac:spMk id="2" creationId="{60CC783B-920F-43F1-9A3C-3D4FE89341DC}"/>
          </ac:spMkLst>
        </pc:spChg>
      </pc:sldChg>
      <pc:sldChg chg="mod modTransition modShow">
        <pc:chgData name="Mike Taylor" userId="7509a02269088cbc" providerId="LiveId" clId="{6D5D752B-1ABA-49F4-8784-D432057C5B57}" dt="2022-04-23T18:48:12.509" v="1963" actId="729"/>
        <pc:sldMkLst>
          <pc:docMk/>
          <pc:sldMk cId="3694808489" sldId="689"/>
        </pc:sldMkLst>
      </pc:sldChg>
      <pc:sldChg chg="modTransition">
        <pc:chgData name="Mike Taylor" userId="7509a02269088cbc" providerId="LiveId" clId="{6D5D752B-1ABA-49F4-8784-D432057C5B57}" dt="2022-04-23T17:30:21.160" v="632"/>
        <pc:sldMkLst>
          <pc:docMk/>
          <pc:sldMk cId="586070108" sldId="691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257992626" sldId="805"/>
        </pc:sldMkLst>
      </pc:sldChg>
      <pc:sldChg chg="ord modNotes modNotesTx">
        <pc:chgData name="Mike Taylor" userId="7509a02269088cbc" providerId="LiveId" clId="{6D5D752B-1ABA-49F4-8784-D432057C5B57}" dt="2022-04-23T18:16:26.132" v="1398" actId="20577"/>
        <pc:sldMkLst>
          <pc:docMk/>
          <pc:sldMk cId="654371435" sldId="806"/>
        </pc:sldMkLst>
      </pc:sldChg>
      <pc:sldChg chg="mod modTransition modShow">
        <pc:chgData name="Mike Taylor" userId="7509a02269088cbc" providerId="LiveId" clId="{6D5D752B-1ABA-49F4-8784-D432057C5B57}" dt="2022-04-23T17:31:14.449" v="634" actId="729"/>
        <pc:sldMkLst>
          <pc:docMk/>
          <pc:sldMk cId="2625324676" sldId="807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2258163046" sldId="808"/>
        </pc:sldMkLst>
      </pc:sldChg>
      <pc:sldChg chg="mod modTransition modShow">
        <pc:chgData name="Mike Taylor" userId="7509a02269088cbc" providerId="LiveId" clId="{6D5D752B-1ABA-49F4-8784-D432057C5B57}" dt="2022-04-23T17:31:27.993" v="635" actId="729"/>
        <pc:sldMkLst>
          <pc:docMk/>
          <pc:sldMk cId="2344410920" sldId="809"/>
        </pc:sldMkLst>
      </pc:sldChg>
      <pc:sldChg chg="modNotes">
        <pc:chgData name="Mike Taylor" userId="7509a02269088cbc" providerId="LiveId" clId="{6D5D752B-1ABA-49F4-8784-D432057C5B57}" dt="2022-04-23T16:28:47.835" v="94" actId="20577"/>
        <pc:sldMkLst>
          <pc:docMk/>
          <pc:sldMk cId="3324116559" sldId="810"/>
        </pc:sldMkLst>
      </pc:sldChg>
      <pc:sldChg chg="mod modTransition modShow">
        <pc:chgData name="Mike Taylor" userId="7509a02269088cbc" providerId="LiveId" clId="{6D5D752B-1ABA-49F4-8784-D432057C5B57}" dt="2022-04-23T17:31:32.919" v="636" actId="729"/>
        <pc:sldMkLst>
          <pc:docMk/>
          <pc:sldMk cId="3129839420" sldId="812"/>
        </pc:sldMkLst>
      </pc:sldChg>
      <pc:sldChg chg="modTransition modNotes modNotesTx">
        <pc:chgData name="Mike Taylor" userId="7509a02269088cbc" providerId="LiveId" clId="{6D5D752B-1ABA-49F4-8784-D432057C5B57}" dt="2022-04-23T17:56:36.956" v="1194" actId="20577"/>
        <pc:sldMkLst>
          <pc:docMk/>
          <pc:sldMk cId="1785001719" sldId="813"/>
        </pc:sldMkLst>
      </pc:sldChg>
      <pc:sldChg chg="delSp modSp mod modTransition">
        <pc:chgData name="Mike Taylor" userId="7509a02269088cbc" providerId="LiveId" clId="{6D5D752B-1ABA-49F4-8784-D432057C5B57}" dt="2022-04-23T18:50:25.890" v="1979"/>
        <pc:sldMkLst>
          <pc:docMk/>
          <pc:sldMk cId="1583633973" sldId="814"/>
        </pc:sldMkLst>
        <pc:spChg chg="del">
          <ac:chgData name="Mike Taylor" userId="7509a02269088cbc" providerId="LiveId" clId="{6D5D752B-1ABA-49F4-8784-D432057C5B57}" dt="2022-04-23T15:26:49.417" v="13" actId="478"/>
          <ac:spMkLst>
            <pc:docMk/>
            <pc:sldMk cId="1583633973" sldId="814"/>
            <ac:spMk id="5" creationId="{9DF75CB1-F280-443D-B8DE-CE1204C0F9AA}"/>
          </ac:spMkLst>
        </pc:spChg>
        <pc:picChg chg="mod">
          <ac:chgData name="Mike Taylor" userId="7509a02269088cbc" providerId="LiveId" clId="{6D5D752B-1ABA-49F4-8784-D432057C5B57}" dt="2022-04-23T18:50:11.201" v="1974" actId="14100"/>
          <ac:picMkLst>
            <pc:docMk/>
            <pc:sldMk cId="1583633973" sldId="814"/>
            <ac:picMk id="4" creationId="{6F2D20B9-696B-4B1F-827F-96799E254862}"/>
          </ac:picMkLst>
        </pc:picChg>
      </pc:sldChg>
      <pc:sldChg chg="del">
        <pc:chgData name="Mike Taylor" userId="7509a02269088cbc" providerId="LiveId" clId="{6D5D752B-1ABA-49F4-8784-D432057C5B57}" dt="2022-04-23T15:10:42.932" v="0" actId="2696"/>
        <pc:sldMkLst>
          <pc:docMk/>
          <pc:sldMk cId="154949392" sldId="815"/>
        </pc:sldMkLst>
      </pc:sldChg>
      <pc:sldChg chg="ord modTransition">
        <pc:chgData name="Mike Taylor" userId="7509a02269088cbc" providerId="LiveId" clId="{6D5D752B-1ABA-49F4-8784-D432057C5B57}" dt="2022-05-01T18:03:58.511" v="2162"/>
        <pc:sldMkLst>
          <pc:docMk/>
          <pc:sldMk cId="2042339628" sldId="816"/>
        </pc:sldMkLst>
      </pc:sldChg>
      <pc:sldChg chg="addSp modSp new mod modShow">
        <pc:chgData name="Mike Taylor" userId="7509a02269088cbc" providerId="LiveId" clId="{6D5D752B-1ABA-49F4-8784-D432057C5B57}" dt="2022-04-23T15:17:50.624" v="6" actId="729"/>
        <pc:sldMkLst>
          <pc:docMk/>
          <pc:sldMk cId="2903646877" sldId="818"/>
        </pc:sldMkLst>
        <pc:picChg chg="add mod">
          <ac:chgData name="Mike Taylor" userId="7509a02269088cbc" providerId="LiveId" clId="{6D5D752B-1ABA-49F4-8784-D432057C5B57}" dt="2022-04-23T15:15:24.151" v="5" actId="1076"/>
          <ac:picMkLst>
            <pc:docMk/>
            <pc:sldMk cId="2903646877" sldId="818"/>
            <ac:picMk id="3" creationId="{F6A649F1-7956-4EB0-AF07-D4569A8F5C77}"/>
          </ac:picMkLst>
        </pc:picChg>
      </pc:sldChg>
      <pc:sldChg chg="addSp delSp modSp new mod modTransition setBg modClrScheme modAnim chgLayout modNotesTx">
        <pc:chgData name="Mike Taylor" userId="7509a02269088cbc" providerId="LiveId" clId="{6D5D752B-1ABA-49F4-8784-D432057C5B57}" dt="2022-04-23T17:30:21.160" v="632"/>
        <pc:sldMkLst>
          <pc:docMk/>
          <pc:sldMk cId="3404951962" sldId="819"/>
        </pc:sldMkLst>
        <pc:spChg chg="del mod ord">
          <ac:chgData name="Mike Taylor" userId="7509a02269088cbc" providerId="LiveId" clId="{6D5D752B-1ABA-49F4-8784-D432057C5B57}" dt="2022-04-23T16:48:56.870" v="262" actId="700"/>
          <ac:spMkLst>
            <pc:docMk/>
            <pc:sldMk cId="3404951962" sldId="819"/>
            <ac:spMk id="2" creationId="{6CB7A97A-D0FE-43F4-A458-BECB0DBB991F}"/>
          </ac:spMkLst>
        </pc:spChg>
        <pc:spChg chg="del mod ord">
          <ac:chgData name="Mike Taylor" userId="7509a02269088cbc" providerId="LiveId" clId="{6D5D752B-1ABA-49F4-8784-D432057C5B57}" dt="2022-04-23T16:48:56.870" v="262" actId="700"/>
          <ac:spMkLst>
            <pc:docMk/>
            <pc:sldMk cId="3404951962" sldId="819"/>
            <ac:spMk id="3" creationId="{081BCEDE-AB49-474F-888E-1DAF3C9AEC60}"/>
          </ac:spMkLst>
        </pc:spChg>
        <pc:spChg chg="add del mod ord">
          <ac:chgData name="Mike Taylor" userId="7509a02269088cbc" providerId="LiveId" clId="{6D5D752B-1ABA-49F4-8784-D432057C5B57}" dt="2022-04-23T16:53:07.924" v="279" actId="700"/>
          <ac:spMkLst>
            <pc:docMk/>
            <pc:sldMk cId="3404951962" sldId="819"/>
            <ac:spMk id="4" creationId="{A8ED4287-EC8E-4C50-BBB3-9A60378E2E48}"/>
          </ac:spMkLst>
        </pc:spChg>
        <pc:spChg chg="add del mod ord">
          <ac:chgData name="Mike Taylor" userId="7509a02269088cbc" providerId="LiveId" clId="{6D5D752B-1ABA-49F4-8784-D432057C5B57}" dt="2022-04-23T16:53:07.924" v="279" actId="700"/>
          <ac:spMkLst>
            <pc:docMk/>
            <pc:sldMk cId="3404951962" sldId="819"/>
            <ac:spMk id="5" creationId="{89733D60-92DC-42E5-BED0-74DA28CAD108}"/>
          </ac:spMkLst>
        </pc:spChg>
        <pc:spChg chg="add del mod ord">
          <ac:chgData name="Mike Taylor" userId="7509a02269088cbc" providerId="LiveId" clId="{6D5D752B-1ABA-49F4-8784-D432057C5B57}" dt="2022-04-23T16:53:07.924" v="279" actId="700"/>
          <ac:spMkLst>
            <pc:docMk/>
            <pc:sldMk cId="3404951962" sldId="819"/>
            <ac:spMk id="6" creationId="{D49D15D2-7D94-40A7-B138-207924D4D82B}"/>
          </ac:spMkLst>
        </pc:spChg>
        <pc:spChg chg="add del mod ord">
          <ac:chgData name="Mike Taylor" userId="7509a02269088cbc" providerId="LiveId" clId="{6D5D752B-1ABA-49F4-8784-D432057C5B57}" dt="2022-04-23T16:53:07.924" v="279" actId="700"/>
          <ac:spMkLst>
            <pc:docMk/>
            <pc:sldMk cId="3404951962" sldId="819"/>
            <ac:spMk id="7" creationId="{1256C6E9-088F-4C4C-BAD4-ED512991D56F}"/>
          </ac:spMkLst>
        </pc:spChg>
        <pc:spChg chg="add del mod ord">
          <ac:chgData name="Mike Taylor" userId="7509a02269088cbc" providerId="LiveId" clId="{6D5D752B-1ABA-49F4-8784-D432057C5B57}" dt="2022-04-23T16:53:07.924" v="279" actId="700"/>
          <ac:spMkLst>
            <pc:docMk/>
            <pc:sldMk cId="3404951962" sldId="819"/>
            <ac:spMk id="8" creationId="{0346A371-F91D-4A8E-8B2C-23DABC5CCE0C}"/>
          </ac:spMkLst>
        </pc:spChg>
        <pc:spChg chg="add del mod ord">
          <ac:chgData name="Mike Taylor" userId="7509a02269088cbc" providerId="LiveId" clId="{6D5D752B-1ABA-49F4-8784-D432057C5B57}" dt="2022-04-23T16:58:46.156" v="299" actId="700"/>
          <ac:spMkLst>
            <pc:docMk/>
            <pc:sldMk cId="3404951962" sldId="819"/>
            <ac:spMk id="9" creationId="{C006E058-FBFF-4D10-B1A4-9E4A1C474E18}"/>
          </ac:spMkLst>
        </pc:spChg>
        <pc:spChg chg="add del mod ord">
          <ac:chgData name="Mike Taylor" userId="7509a02269088cbc" providerId="LiveId" clId="{6D5D752B-1ABA-49F4-8784-D432057C5B57}" dt="2022-04-23T17:23:20.502" v="584" actId="478"/>
          <ac:spMkLst>
            <pc:docMk/>
            <pc:sldMk cId="3404951962" sldId="819"/>
            <ac:spMk id="10" creationId="{D6193C7C-3052-480B-B3EA-DC163D338397}"/>
          </ac:spMkLst>
        </pc:spChg>
        <pc:spChg chg="add del mod">
          <ac:chgData name="Mike Taylor" userId="7509a02269088cbc" providerId="LiveId" clId="{6D5D752B-1ABA-49F4-8784-D432057C5B57}" dt="2022-04-23T16:55:33.082" v="288" actId="478"/>
          <ac:spMkLst>
            <pc:docMk/>
            <pc:sldMk cId="3404951962" sldId="819"/>
            <ac:spMk id="11" creationId="{A3536387-3AA9-4754-BC9A-5FF494B84722}"/>
          </ac:spMkLst>
        </pc:spChg>
        <pc:spChg chg="add del mod">
          <ac:chgData name="Mike Taylor" userId="7509a02269088cbc" providerId="LiveId" clId="{6D5D752B-1ABA-49F4-8784-D432057C5B57}" dt="2022-04-23T16:55:48.083" v="290" actId="767"/>
          <ac:spMkLst>
            <pc:docMk/>
            <pc:sldMk cId="3404951962" sldId="819"/>
            <ac:spMk id="12" creationId="{721E93E0-F053-4D46-9AAB-C7CB54A9B0D4}"/>
          </ac:spMkLst>
        </pc:spChg>
        <pc:spChg chg="add del mod ord">
          <ac:chgData name="Mike Taylor" userId="7509a02269088cbc" providerId="LiveId" clId="{6D5D752B-1ABA-49F4-8784-D432057C5B57}" dt="2022-04-23T16:58:55.048" v="301" actId="478"/>
          <ac:spMkLst>
            <pc:docMk/>
            <pc:sldMk cId="3404951962" sldId="819"/>
            <ac:spMk id="13" creationId="{3BD6D8F6-AD2C-4A88-982E-67D73BBC05A9}"/>
          </ac:spMkLst>
        </pc:spChg>
        <pc:spChg chg="add del mod ord">
          <ac:chgData name="Mike Taylor" userId="7509a02269088cbc" providerId="LiveId" clId="{6D5D752B-1ABA-49F4-8784-D432057C5B57}" dt="2022-04-23T17:21:59.997" v="565" actId="700"/>
          <ac:spMkLst>
            <pc:docMk/>
            <pc:sldMk cId="3404951962" sldId="819"/>
            <ac:spMk id="15" creationId="{7121549C-CD90-4F71-8CA5-10A535D6E4A8}"/>
          </ac:spMkLst>
        </pc:spChg>
        <pc:spChg chg="add del mod">
          <ac:chgData name="Mike Taylor" userId="7509a02269088cbc" providerId="LiveId" clId="{6D5D752B-1ABA-49F4-8784-D432057C5B57}" dt="2022-04-23T17:21:45.946" v="563" actId="478"/>
          <ac:spMkLst>
            <pc:docMk/>
            <pc:sldMk cId="3404951962" sldId="819"/>
            <ac:spMk id="17" creationId="{54716518-6C2C-4044-B70F-2EF12F6D308C}"/>
          </ac:spMkLst>
        </pc:spChg>
        <pc:spChg chg="add del mod ord">
          <ac:chgData name="Mike Taylor" userId="7509a02269088cbc" providerId="LiveId" clId="{6D5D752B-1ABA-49F4-8784-D432057C5B57}" dt="2022-04-23T17:22:09.196" v="566"/>
          <ac:spMkLst>
            <pc:docMk/>
            <pc:sldMk cId="3404951962" sldId="819"/>
            <ac:spMk id="18" creationId="{84895D2A-9D67-408A-8439-21CAC8F2CED7}"/>
          </ac:spMkLst>
        </pc:spChg>
        <pc:spChg chg="add del mod">
          <ac:chgData name="Mike Taylor" userId="7509a02269088cbc" providerId="LiveId" clId="{6D5D752B-1ABA-49F4-8784-D432057C5B57}" dt="2022-04-23T17:22:09.196" v="566"/>
          <ac:spMkLst>
            <pc:docMk/>
            <pc:sldMk cId="3404951962" sldId="819"/>
            <ac:spMk id="19" creationId="{6A9C7DD1-6981-4C7B-9F8C-4EB3B783F29E}"/>
          </ac:spMkLst>
        </pc:spChg>
        <pc:spChg chg="add mod">
          <ac:chgData name="Mike Taylor" userId="7509a02269088cbc" providerId="LiveId" clId="{6D5D752B-1ABA-49F4-8784-D432057C5B57}" dt="2022-04-23T17:22:09.196" v="566"/>
          <ac:spMkLst>
            <pc:docMk/>
            <pc:sldMk cId="3404951962" sldId="819"/>
            <ac:spMk id="20" creationId="{066A5C2B-A8B9-4983-A079-3355647D3E01}"/>
          </ac:spMkLst>
        </pc:spChg>
        <pc:spChg chg="add del mod">
          <ac:chgData name="Mike Taylor" userId="7509a02269088cbc" providerId="LiveId" clId="{6D5D752B-1ABA-49F4-8784-D432057C5B57}" dt="2022-04-23T17:25:46.458" v="601" actId="478"/>
          <ac:spMkLst>
            <pc:docMk/>
            <pc:sldMk cId="3404951962" sldId="819"/>
            <ac:spMk id="22" creationId="{E2C4728F-A56D-42C7-8A21-9B0303587768}"/>
          </ac:spMkLst>
        </pc:spChg>
        <pc:spChg chg="add del mod">
          <ac:chgData name="Mike Taylor" userId="7509a02269088cbc" providerId="LiveId" clId="{6D5D752B-1ABA-49F4-8784-D432057C5B57}" dt="2022-04-23T17:25:46.458" v="603"/>
          <ac:spMkLst>
            <pc:docMk/>
            <pc:sldMk cId="3404951962" sldId="819"/>
            <ac:spMk id="23" creationId="{71B8D3D1-4C86-446D-828F-2E9AA978BAE1}"/>
          </ac:spMkLst>
        </pc:spChg>
        <pc:spChg chg="add del mod">
          <ac:chgData name="Mike Taylor" userId="7509a02269088cbc" providerId="LiveId" clId="{6D5D752B-1ABA-49F4-8784-D432057C5B57}" dt="2022-04-23T17:25:32.789" v="599"/>
          <ac:spMkLst>
            <pc:docMk/>
            <pc:sldMk cId="3404951962" sldId="819"/>
            <ac:spMk id="24" creationId="{E4D0C6C0-92B0-46CB-BA59-1559D4AF2B19}"/>
          </ac:spMkLst>
        </pc:spChg>
        <pc:spChg chg="add mod">
          <ac:chgData name="Mike Taylor" userId="7509a02269088cbc" providerId="LiveId" clId="{6D5D752B-1ABA-49F4-8784-D432057C5B57}" dt="2022-04-23T17:27:25.095" v="614" actId="120"/>
          <ac:spMkLst>
            <pc:docMk/>
            <pc:sldMk cId="3404951962" sldId="819"/>
            <ac:spMk id="25" creationId="{CE5B4EFE-D2CA-441C-B8EF-4F369CD43DB4}"/>
          </ac:spMkLst>
        </pc:spChg>
        <pc:picChg chg="add del mod modCrop">
          <ac:chgData name="Mike Taylor" userId="7509a02269088cbc" providerId="LiveId" clId="{6D5D752B-1ABA-49F4-8784-D432057C5B57}" dt="2022-04-23T17:04:40.836" v="353" actId="478"/>
          <ac:picMkLst>
            <pc:docMk/>
            <pc:sldMk cId="3404951962" sldId="819"/>
            <ac:picMk id="14" creationId="{329622EB-D7A5-41B1-9FA8-689C9B808464}"/>
          </ac:picMkLst>
        </pc:picChg>
        <pc:picChg chg="add mod">
          <ac:chgData name="Mike Taylor" userId="7509a02269088cbc" providerId="LiveId" clId="{6D5D752B-1ABA-49F4-8784-D432057C5B57}" dt="2022-04-23T17:05:16.755" v="363" actId="1037"/>
          <ac:picMkLst>
            <pc:docMk/>
            <pc:sldMk cId="3404951962" sldId="819"/>
            <ac:picMk id="1026" creationId="{33570284-EFF0-4D1E-A854-DEC261465116}"/>
          </ac:picMkLst>
        </pc:picChg>
      </pc:sldChg>
      <pc:sldChg chg="addSp delSp modSp new mod modTransition modClrScheme chgLayout">
        <pc:chgData name="Mike Taylor" userId="7509a02269088cbc" providerId="LiveId" clId="{6D5D752B-1ABA-49F4-8784-D432057C5B57}" dt="2022-04-23T17:30:33.937" v="633"/>
        <pc:sldMkLst>
          <pc:docMk/>
          <pc:sldMk cId="3363885697" sldId="820"/>
        </pc:sldMkLst>
        <pc:spChg chg="del">
          <ac:chgData name="Mike Taylor" userId="7509a02269088cbc" providerId="LiveId" clId="{6D5D752B-1ABA-49F4-8784-D432057C5B57}" dt="2022-04-23T17:09:41.237" v="378" actId="700"/>
          <ac:spMkLst>
            <pc:docMk/>
            <pc:sldMk cId="3363885697" sldId="820"/>
            <ac:spMk id="2" creationId="{9454986B-100E-44B9-A34D-B01FE8B8DE0A}"/>
          </ac:spMkLst>
        </pc:spChg>
        <pc:spChg chg="add mod">
          <ac:chgData name="Mike Taylor" userId="7509a02269088cbc" providerId="LiveId" clId="{6D5D752B-1ABA-49F4-8784-D432057C5B57}" dt="2022-04-23T17:10:24.044" v="418" actId="1076"/>
          <ac:spMkLst>
            <pc:docMk/>
            <pc:sldMk cId="3363885697" sldId="820"/>
            <ac:spMk id="3" creationId="{DC851D1C-AB8D-455A-A680-B7EA6FA5C944}"/>
          </ac:spMkLst>
        </pc:spChg>
      </pc:sldChg>
      <pc:sldChg chg="addSp delSp modSp new mod modShow">
        <pc:chgData name="Mike Taylor" userId="7509a02269088cbc" providerId="LiveId" clId="{6D5D752B-1ABA-49F4-8784-D432057C5B57}" dt="2022-04-23T18:16:36.125" v="1399" actId="729"/>
        <pc:sldMkLst>
          <pc:docMk/>
          <pc:sldMk cId="214777895" sldId="821"/>
        </pc:sldMkLst>
        <pc:spChg chg="del">
          <ac:chgData name="Mike Taylor" userId="7509a02269088cbc" providerId="LiveId" clId="{6D5D752B-1ABA-49F4-8784-D432057C5B57}" dt="2022-04-23T18:00:45.831" v="1289" actId="478"/>
          <ac:spMkLst>
            <pc:docMk/>
            <pc:sldMk cId="214777895" sldId="821"/>
            <ac:spMk id="2" creationId="{313660E5-348C-4D43-8E82-ACD59E04B448}"/>
          </ac:spMkLst>
        </pc:spChg>
        <pc:spChg chg="add del mod">
          <ac:chgData name="Mike Taylor" userId="7509a02269088cbc" providerId="LiveId" clId="{6D5D752B-1ABA-49F4-8784-D432057C5B57}" dt="2022-04-23T18:14:27.024" v="1307" actId="21"/>
          <ac:spMkLst>
            <pc:docMk/>
            <pc:sldMk cId="214777895" sldId="821"/>
            <ac:spMk id="5" creationId="{F2D50075-84A8-47DA-B38B-8BEC9CBEA888}"/>
          </ac:spMkLst>
        </pc:spChg>
        <pc:spChg chg="add del mod">
          <ac:chgData name="Mike Taylor" userId="7509a02269088cbc" providerId="LiveId" clId="{6D5D752B-1ABA-49F4-8784-D432057C5B57}" dt="2022-04-23T18:14:08.365" v="1303" actId="21"/>
          <ac:spMkLst>
            <pc:docMk/>
            <pc:sldMk cId="214777895" sldId="821"/>
            <ac:spMk id="6" creationId="{1DCA80B3-EF62-470B-BE41-C77C60C0861E}"/>
          </ac:spMkLst>
        </pc:spChg>
        <pc:spChg chg="add del mod">
          <ac:chgData name="Mike Taylor" userId="7509a02269088cbc" providerId="LiveId" clId="{6D5D752B-1ABA-49F4-8784-D432057C5B57}" dt="2022-04-23T18:14:14.200" v="1305" actId="478"/>
          <ac:spMkLst>
            <pc:docMk/>
            <pc:sldMk cId="214777895" sldId="821"/>
            <ac:spMk id="7" creationId="{359B3394-CF4C-4EC2-A909-2323664E4DFE}"/>
          </ac:spMkLst>
        </pc:spChg>
        <pc:spChg chg="add mod">
          <ac:chgData name="Mike Taylor" userId="7509a02269088cbc" providerId="LiveId" clId="{6D5D752B-1ABA-49F4-8784-D432057C5B57}" dt="2022-04-23T18:15:07.094" v="1316" actId="1076"/>
          <ac:spMkLst>
            <pc:docMk/>
            <pc:sldMk cId="214777895" sldId="821"/>
            <ac:spMk id="8" creationId="{9DDD8AB1-D65E-4348-A2DD-46AC4EF3CD2E}"/>
          </ac:spMkLst>
        </pc:spChg>
        <pc:picChg chg="add mod modCrop">
          <ac:chgData name="Mike Taylor" userId="7509a02269088cbc" providerId="LiveId" clId="{6D5D752B-1ABA-49F4-8784-D432057C5B57}" dt="2022-04-23T18:14:56.130" v="1312" actId="1076"/>
          <ac:picMkLst>
            <pc:docMk/>
            <pc:sldMk cId="214777895" sldId="821"/>
            <ac:picMk id="4" creationId="{4358AA1B-DDA4-4926-BB34-A2869B42C3D5}"/>
          </ac:picMkLst>
        </pc:picChg>
      </pc:sldChg>
      <pc:sldChg chg="delSp new del mod modClrScheme chgLayout">
        <pc:chgData name="Mike Taylor" userId="7509a02269088cbc" providerId="LiveId" clId="{6D5D752B-1ABA-49F4-8784-D432057C5B57}" dt="2022-04-23T17:16:33.434" v="530" actId="2696"/>
        <pc:sldMkLst>
          <pc:docMk/>
          <pc:sldMk cId="822641111" sldId="821"/>
        </pc:sldMkLst>
        <pc:spChg chg="del">
          <ac:chgData name="Mike Taylor" userId="7509a02269088cbc" providerId="LiveId" clId="{6D5D752B-1ABA-49F4-8784-D432057C5B57}" dt="2022-04-23T17:16:22.941" v="529" actId="700"/>
          <ac:spMkLst>
            <pc:docMk/>
            <pc:sldMk cId="822641111" sldId="821"/>
            <ac:spMk id="2" creationId="{C581EFB5-F484-48D3-91FB-EE8578A73277}"/>
          </ac:spMkLst>
        </pc:spChg>
      </pc:sldChg>
      <pc:sldChg chg="addSp delSp modSp new mod modClrScheme modAnim chgLayout modNotesTx">
        <pc:chgData name="Mike Taylor" userId="7509a02269088cbc" providerId="LiveId" clId="{6D5D752B-1ABA-49F4-8784-D432057C5B57}" dt="2022-04-24T14:12:28.371" v="2053" actId="15"/>
        <pc:sldMkLst>
          <pc:docMk/>
          <pc:sldMk cId="3247411625" sldId="822"/>
        </pc:sldMkLst>
        <pc:spChg chg="add mod ord">
          <ac:chgData name="Mike Taylor" userId="7509a02269088cbc" providerId="LiveId" clId="{6D5D752B-1ABA-49F4-8784-D432057C5B57}" dt="2022-04-24T14:07:54.405" v="2022" actId="207"/>
          <ac:spMkLst>
            <pc:docMk/>
            <pc:sldMk cId="3247411625" sldId="822"/>
            <ac:spMk id="2" creationId="{77647B5D-7F2A-4FEE-B793-5D67E56A0C57}"/>
          </ac:spMkLst>
        </pc:spChg>
        <pc:spChg chg="add mod ord">
          <ac:chgData name="Mike Taylor" userId="7509a02269088cbc" providerId="LiveId" clId="{6D5D752B-1ABA-49F4-8784-D432057C5B57}" dt="2022-04-24T14:08:06.869" v="2026" actId="1076"/>
          <ac:spMkLst>
            <pc:docMk/>
            <pc:sldMk cId="3247411625" sldId="822"/>
            <ac:spMk id="3" creationId="{66ACDEE6-05E3-428C-985C-37D4512BBF9B}"/>
          </ac:spMkLst>
        </pc:spChg>
        <pc:picChg chg="del">
          <ac:chgData name="Mike Taylor" userId="7509a02269088cbc" providerId="LiveId" clId="{6D5D752B-1ABA-49F4-8784-D432057C5B57}" dt="2022-04-24T14:08:18.648" v="2027"/>
          <ac:picMkLst>
            <pc:docMk/>
            <pc:sldMk cId="3247411625" sldId="822"/>
            <ac:picMk id="4" creationId="{B0EA21B5-0C31-4BC8-84A0-63D95ADFF182}"/>
          </ac:picMkLst>
        </pc:picChg>
      </pc:sldChg>
      <pc:sldChg chg="modSp mod modAnim modNotesTx">
        <pc:chgData name="Mike Taylor" userId="7509a02269088cbc" providerId="LiveId" clId="{6D5D752B-1ABA-49F4-8784-D432057C5B57}" dt="2022-04-24T14:18:29.614" v="2158" actId="20577"/>
        <pc:sldMkLst>
          <pc:docMk/>
          <pc:sldMk cId="2035972080" sldId="823"/>
        </pc:sldMkLst>
        <pc:spChg chg="mod">
          <ac:chgData name="Mike Taylor" userId="7509a02269088cbc" providerId="LiveId" clId="{6D5D752B-1ABA-49F4-8784-D432057C5B57}" dt="2022-04-24T14:18:23.312" v="2154" actId="20577"/>
          <ac:spMkLst>
            <pc:docMk/>
            <pc:sldMk cId="2035972080" sldId="823"/>
            <ac:spMk id="3" creationId="{66ACDEE6-05E3-428C-985C-37D4512BBF9B}"/>
          </ac:spMkLst>
        </pc:spChg>
      </pc:sldChg>
      <pc:sldMasterChg chg="modSldLayout">
        <pc:chgData name="Mike Taylor" userId="7509a02269088cbc" providerId="LiveId" clId="{6D5D752B-1ABA-49F4-8784-D432057C5B57}" dt="2022-04-23T17:30:33.937" v="633"/>
        <pc:sldMasterMkLst>
          <pc:docMk/>
          <pc:sldMasterMk cId="2989983377" sldId="2147483727"/>
        </pc:sldMasterMkLst>
        <pc:sldLayoutChg chg="addSp delSp modSp mod modTransition setBg">
          <pc:chgData name="Mike Taylor" userId="7509a02269088cbc" providerId="LiveId" clId="{6D5D752B-1ABA-49F4-8784-D432057C5B57}" dt="2022-04-23T17:30:33.937" v="633"/>
          <pc:sldLayoutMkLst>
            <pc:docMk/>
            <pc:sldMasterMk cId="2989983377" sldId="2147483727"/>
            <pc:sldLayoutMk cId="4015194706" sldId="2147483730"/>
          </pc:sldLayoutMkLst>
          <pc:spChg chg="del">
            <ac:chgData name="Mike Taylor" userId="7509a02269088cbc" providerId="LiveId" clId="{6D5D752B-1ABA-49F4-8784-D432057C5B57}" dt="2022-04-23T16:43:42.380" v="200" actId="478"/>
            <ac:spMkLst>
              <pc:docMk/>
              <pc:sldMasterMk cId="2989983377" sldId="2147483727"/>
              <pc:sldLayoutMk cId="4015194706" sldId="2147483730"/>
              <ac:spMk id="2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3:42.380" v="200" actId="478"/>
            <ac:spMkLst>
              <pc:docMk/>
              <pc:sldMasterMk cId="2989983377" sldId="2147483727"/>
              <pc:sldLayoutMk cId="4015194706" sldId="2147483730"/>
              <ac:spMk id="3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3:42.380" v="200" actId="478"/>
            <ac:spMkLst>
              <pc:docMk/>
              <pc:sldMasterMk cId="2989983377" sldId="2147483727"/>
              <pc:sldLayoutMk cId="4015194706" sldId="2147483730"/>
              <ac:spMk id="4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3:42.380" v="200" actId="478"/>
            <ac:spMkLst>
              <pc:docMk/>
              <pc:sldMasterMk cId="2989983377" sldId="2147483727"/>
              <pc:sldLayoutMk cId="4015194706" sldId="2147483730"/>
              <ac:spMk id="5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3:42.380" v="200" actId="478"/>
            <ac:spMkLst>
              <pc:docMk/>
              <pc:sldMasterMk cId="2989983377" sldId="2147483727"/>
              <pc:sldLayoutMk cId="4015194706" sldId="2147483730"/>
              <ac:spMk id="6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2:07.866" v="195" actId="478"/>
            <ac:spMkLst>
              <pc:docMk/>
              <pc:sldMasterMk cId="2989983377" sldId="2147483727"/>
              <pc:sldLayoutMk cId="4015194706" sldId="2147483730"/>
              <ac:spMk id="9" creationId="{00000000-0000-0000-0000-000000000000}"/>
            </ac:spMkLst>
          </pc:spChg>
          <pc:spChg chg="add mod">
            <ac:chgData name="Mike Taylor" userId="7509a02269088cbc" providerId="LiveId" clId="{6D5D752B-1ABA-49F4-8784-D432057C5B57}" dt="2022-04-23T17:13:41.328" v="503" actId="6549"/>
            <ac:spMkLst>
              <pc:docMk/>
              <pc:sldMasterMk cId="2989983377" sldId="2147483727"/>
              <pc:sldLayoutMk cId="4015194706" sldId="2147483730"/>
              <ac:spMk id="11" creationId="{183EC94B-2AB2-4B02-99C0-54D71A7007E3}"/>
            </ac:spMkLst>
          </pc:spChg>
          <pc:spChg chg="add mod">
            <ac:chgData name="Mike Taylor" userId="7509a02269088cbc" providerId="LiveId" clId="{6D5D752B-1ABA-49F4-8784-D432057C5B57}" dt="2022-04-23T16:44:32.273" v="207" actId="1582"/>
            <ac:spMkLst>
              <pc:docMk/>
              <pc:sldMasterMk cId="2989983377" sldId="2147483727"/>
              <pc:sldLayoutMk cId="4015194706" sldId="2147483730"/>
              <ac:spMk id="12" creationId="{8D6C31F6-D2F2-4BBB-A017-A235B19CA582}"/>
            </ac:spMkLst>
          </pc:spChg>
          <pc:picChg chg="add del">
            <ac:chgData name="Mike Taylor" userId="7509a02269088cbc" providerId="LiveId" clId="{6D5D752B-1ABA-49F4-8784-D432057C5B57}" dt="2022-04-23T16:43:38.145" v="199" actId="478"/>
            <ac:picMkLst>
              <pc:docMk/>
              <pc:sldMasterMk cId="2989983377" sldId="2147483727"/>
              <pc:sldLayoutMk cId="4015194706" sldId="2147483730"/>
              <ac:picMk id="7" creationId="{A31FC76F-271D-4BCA-926B-398C4826E411}"/>
            </ac:picMkLst>
          </pc:picChg>
          <pc:picChg chg="add mod">
            <ac:chgData name="Mike Taylor" userId="7509a02269088cbc" providerId="LiveId" clId="{6D5D752B-1ABA-49F4-8784-D432057C5B57}" dt="2022-04-23T16:43:46.690" v="201"/>
            <ac:picMkLst>
              <pc:docMk/>
              <pc:sldMasterMk cId="2989983377" sldId="2147483727"/>
              <pc:sldLayoutMk cId="4015194706" sldId="2147483730"/>
              <ac:picMk id="10" creationId="{33335AB4-9DAF-4EE0-AEFB-20DE216FBF7D}"/>
            </ac:picMkLst>
          </pc:picChg>
          <pc:cxnChg chg="del">
            <ac:chgData name="Mike Taylor" userId="7509a02269088cbc" providerId="LiveId" clId="{6D5D752B-1ABA-49F4-8784-D432057C5B57}" dt="2022-04-23T16:43:42.380" v="200" actId="478"/>
            <ac:cxnSpMkLst>
              <pc:docMk/>
              <pc:sldMasterMk cId="2989983377" sldId="2147483727"/>
              <pc:sldLayoutMk cId="4015194706" sldId="2147483730"/>
              <ac:cxnSpMk id="8" creationId="{00000000-0000-0000-0000-000000000000}"/>
            </ac:cxnSpMkLst>
          </pc:cxnChg>
        </pc:sldLayoutChg>
        <pc:sldLayoutChg chg="modSp mod setBg">
          <pc:chgData name="Mike Taylor" userId="7509a02269088cbc" providerId="LiveId" clId="{6D5D752B-1ABA-49F4-8784-D432057C5B57}" dt="2022-04-23T17:17:08.766" v="532" actId="2085"/>
          <pc:sldLayoutMkLst>
            <pc:docMk/>
            <pc:sldMasterMk cId="2989983377" sldId="2147483727"/>
            <pc:sldLayoutMk cId="3717399967" sldId="2147483731"/>
          </pc:sldLayoutMkLst>
          <pc:spChg chg="mod">
            <ac:chgData name="Mike Taylor" userId="7509a02269088cbc" providerId="LiveId" clId="{6D5D752B-1ABA-49F4-8784-D432057C5B57}" dt="2022-04-23T17:17:08.766" v="532" actId="2085"/>
            <ac:spMkLst>
              <pc:docMk/>
              <pc:sldMasterMk cId="2989983377" sldId="2147483727"/>
              <pc:sldLayoutMk cId="3717399967" sldId="2147483731"/>
              <ac:spMk id="8" creationId="{86354070-C4E8-49F5-85B7-D27351A8A623}"/>
            </ac:spMkLst>
          </pc:spChg>
        </pc:sldLayoutChg>
        <pc:sldLayoutChg chg="addSp delSp modSp mod modTransition">
          <pc:chgData name="Mike Taylor" userId="7509a02269088cbc" providerId="LiveId" clId="{6D5D752B-1ABA-49F4-8784-D432057C5B57}" dt="2022-04-23T17:30:21.160" v="632"/>
          <pc:sldLayoutMkLst>
            <pc:docMk/>
            <pc:sldMasterMk cId="2989983377" sldId="2147483727"/>
            <pc:sldLayoutMk cId="2784696425" sldId="2147483735"/>
          </pc:sldLayoutMkLst>
          <pc:spChg chg="add mod">
            <ac:chgData name="Mike Taylor" userId="7509a02269088cbc" providerId="LiveId" clId="{6D5D752B-1ABA-49F4-8784-D432057C5B57}" dt="2022-04-23T17:27:04.670" v="612" actId="14100"/>
            <ac:spMkLst>
              <pc:docMk/>
              <pc:sldMasterMk cId="2989983377" sldId="2147483727"/>
              <pc:sldLayoutMk cId="2784696425" sldId="2147483735"/>
              <ac:spMk id="2" creationId="{C322843F-6024-4B51-BDF1-5805B5482886}"/>
            </ac:spMkLst>
          </pc:spChg>
          <pc:spChg chg="del mod">
            <ac:chgData name="Mike Taylor" userId="7509a02269088cbc" providerId="LiveId" clId="{6D5D752B-1ABA-49F4-8784-D432057C5B57}" dt="2022-04-23T17:24:00.746" v="585" actId="478"/>
            <ac:spMkLst>
              <pc:docMk/>
              <pc:sldMasterMk cId="2989983377" sldId="2147483727"/>
              <pc:sldLayoutMk cId="2784696425" sldId="2147483735"/>
              <ac:spMk id="3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9:43.182" v="266" actId="478"/>
            <ac:spMkLst>
              <pc:docMk/>
              <pc:sldMasterMk cId="2989983377" sldId="2147483727"/>
              <pc:sldLayoutMk cId="2784696425" sldId="2147483735"/>
              <ac:spMk id="5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9:43.182" v="266" actId="478"/>
            <ac:spMkLst>
              <pc:docMk/>
              <pc:sldMasterMk cId="2989983377" sldId="2147483727"/>
              <pc:sldLayoutMk cId="2784696425" sldId="2147483735"/>
              <ac:spMk id="6" creationId="{00000000-0000-0000-0000-000000000000}"/>
            </ac:spMkLst>
          </pc:spChg>
          <pc:spChg chg="del">
            <ac:chgData name="Mike Taylor" userId="7509a02269088cbc" providerId="LiveId" clId="{6D5D752B-1ABA-49F4-8784-D432057C5B57}" dt="2022-04-23T16:49:43.182" v="266" actId="478"/>
            <ac:spMkLst>
              <pc:docMk/>
              <pc:sldMasterMk cId="2989983377" sldId="2147483727"/>
              <pc:sldLayoutMk cId="2784696425" sldId="2147483735"/>
              <ac:spMk id="7" creationId="{00000000-0000-0000-0000-000000000000}"/>
            </ac:spMkLst>
          </pc:spChg>
          <pc:spChg chg="del mod">
            <ac:chgData name="Mike Taylor" userId="7509a02269088cbc" providerId="LiveId" clId="{6D5D752B-1ABA-49F4-8784-D432057C5B57}" dt="2022-04-23T17:24:05.447" v="586" actId="478"/>
            <ac:spMkLst>
              <pc:docMk/>
              <pc:sldMasterMk cId="2989983377" sldId="2147483727"/>
              <pc:sldLayoutMk cId="2784696425" sldId="2147483735"/>
              <ac:spMk id="8" creationId="{00000000-0000-0000-0000-000000000000}"/>
            </ac:spMkLst>
          </pc:spChg>
          <pc:spChg chg="add mod">
            <ac:chgData name="Mike Taylor" userId="7509a02269088cbc" providerId="LiveId" clId="{6D5D752B-1ABA-49F4-8784-D432057C5B57}" dt="2022-04-23T17:27:07.306" v="613" actId="14100"/>
            <ac:spMkLst>
              <pc:docMk/>
              <pc:sldMasterMk cId="2989983377" sldId="2147483727"/>
              <pc:sldLayoutMk cId="2784696425" sldId="2147483735"/>
              <ac:spMk id="9" creationId="{68F3EC2D-F401-4561-8124-B309E65A0BA5}"/>
            </ac:spMkLst>
          </pc:spChg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2989983377" sldId="2147483727"/>
            <pc:sldLayoutMk cId="3623291380" sldId="2147483736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2989983377" sldId="2147483727"/>
            <pc:sldLayoutMk cId="3261932503" sldId="2147483737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2989983377" sldId="2147483727"/>
            <pc:sldLayoutMk cId="3745671253" sldId="2147483738"/>
          </pc:sldLayoutMkLst>
        </pc:sldLayoutChg>
      </pc:sldMasterChg>
      <pc:sldMasterChg chg="modSldLayout">
        <pc:chgData name="Mike Taylor" userId="7509a02269088cbc" providerId="LiveId" clId="{6D5D752B-1ABA-49F4-8784-D432057C5B57}" dt="2022-04-23T17:30:21.160" v="632"/>
        <pc:sldMasterMkLst>
          <pc:docMk/>
          <pc:sldMasterMk cId="311573806" sldId="2147483739"/>
        </pc:sldMasterMkLst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3143690730" sldId="2147483740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798922555" sldId="2147483741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3835731780" sldId="2147483742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173792360" sldId="2147483743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1668000305" sldId="2147483744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2303750453" sldId="2147483745"/>
          </pc:sldLayoutMkLst>
        </pc:sldLayoutChg>
        <pc:sldLayoutChg chg="modTransition setBg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526948158" sldId="2147483746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3909934043" sldId="2147483747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265847779" sldId="2147483748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1613771260" sldId="2147483749"/>
          </pc:sldLayoutMkLst>
        </pc:sldLayoutChg>
        <pc:sldLayoutChg chg="modTransition">
          <pc:chgData name="Mike Taylor" userId="7509a02269088cbc" providerId="LiveId" clId="{6D5D752B-1ABA-49F4-8784-D432057C5B57}" dt="2022-04-23T17:30:21.160" v="632"/>
          <pc:sldLayoutMkLst>
            <pc:docMk/>
            <pc:sldMasterMk cId="311573806" sldId="2147483739"/>
            <pc:sldLayoutMk cId="4145745768" sldId="2147483750"/>
          </pc:sldLayoutMkLst>
        </pc:sldLayoutChg>
      </pc:sldMasterChg>
      <pc:sldMasterChg chg="new del mod addSldLayout delSldLayout">
        <pc:chgData name="Mike Taylor" userId="7509a02269088cbc" providerId="LiveId" clId="{6D5D752B-1ABA-49F4-8784-D432057C5B57}" dt="2022-04-23T16:57:23.122" v="295" actId="6938"/>
        <pc:sldMasterMkLst>
          <pc:docMk/>
          <pc:sldMasterMk cId="215948483" sldId="2147483751"/>
        </pc:sldMasterMkLst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3368780700" sldId="2147483752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1677611609" sldId="2147483753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208687873" sldId="2147483754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2456590419" sldId="2147483755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3464968630" sldId="2147483756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4013949146" sldId="2147483757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3143593161" sldId="2147483758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3621755088" sldId="2147483759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3498437172" sldId="2147483760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16304511" sldId="2147483761"/>
          </pc:sldLayoutMkLst>
        </pc:sldLayoutChg>
        <pc:sldLayoutChg chg="new del replId">
          <pc:chgData name="Mike Taylor" userId="7509a02269088cbc" providerId="LiveId" clId="{6D5D752B-1ABA-49F4-8784-D432057C5B57}" dt="2022-04-23T16:57:23.122" v="295" actId="6938"/>
          <pc:sldLayoutMkLst>
            <pc:docMk/>
            <pc:sldMasterMk cId="215948483" sldId="2147483751"/>
            <pc:sldLayoutMk cId="278221031" sldId="2147483762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6T10:12:49.667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51809-D407-4894-9AEC-9F0223BD74D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961EED-8287-4C5A-BD17-F0855AEE49BA}">
      <dgm:prSet phldrT="[Text]" custT="1"/>
      <dgm:spPr>
        <a:solidFill>
          <a:srgbClr val="FFFF00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NEW </a:t>
          </a:r>
        </a:p>
        <a:p>
          <a:r>
            <a:rPr lang="en-US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TESTAMENT</a:t>
          </a:r>
        </a:p>
      </dgm:t>
    </dgm:pt>
    <dgm:pt modelId="{6A8866C7-53A1-4CDC-B35E-4EC7DD8FA064}" type="parTrans" cxnId="{D591E199-182F-42D2-9F7A-964F2FE9683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E055D-A364-4443-87CE-1B8B88178CA3}" type="sibTrans" cxnId="{D591E199-182F-42D2-9F7A-964F2FE96838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D14E10-AEE0-42AC-82DB-5DF16D41AB2A}">
      <dgm:prSet phldrT="[Text]" custT="1"/>
      <dgm:spPr>
        <a:solidFill>
          <a:srgbClr val="145014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Gospels (4)</a:t>
          </a:r>
        </a:p>
      </dgm:t>
    </dgm:pt>
    <dgm:pt modelId="{53A1AADC-FD0B-4495-B5C7-031F34953868}" type="parTrans" cxnId="{7D64C86C-15A4-4358-9FBD-4E3C12706C91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16CE2-20F7-43A8-B004-B81E28E18004}" type="sibTrans" cxnId="{7D64C86C-15A4-4358-9FBD-4E3C12706C91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614FB8-5FEF-450A-B032-C840195935DD}">
      <dgm:prSet phldrT="[Text]" custT="1"/>
      <dgm:spPr>
        <a:solidFill>
          <a:srgbClr val="FFC000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Acts (1)</a:t>
          </a:r>
        </a:p>
      </dgm:t>
    </dgm:pt>
    <dgm:pt modelId="{9A1C866D-AEA1-4B00-B2CC-DB31F8171907}" type="parTrans" cxnId="{D4A7A90A-1C7B-4989-A834-35C9AE6BE93D}">
      <dgm:prSet/>
      <dgm:spPr>
        <a:ln w="12700"/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36C66C-197D-46FC-96CF-0C25D5E01FC4}" type="sibTrans" cxnId="{D4A7A90A-1C7B-4989-A834-35C9AE6BE93D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12ACD-DA81-45CD-909E-B1E45735D241}">
      <dgm:prSet phldrT="[Text]" custT="1"/>
      <dgm:spPr>
        <a:solidFill>
          <a:srgbClr val="0066FF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Paul’s Epistles   (13)</a:t>
          </a:r>
        </a:p>
      </dgm:t>
    </dgm:pt>
    <dgm:pt modelId="{10EB4D83-85A5-41C4-AF3E-32BD58BD2802}" type="parTrans" cxnId="{DF0FC2F1-B733-46FE-A4C6-36FE9F849B9A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7F60F-B6C6-435E-8E07-5ED0ED9712EB}" type="sibTrans" cxnId="{DF0FC2F1-B733-46FE-A4C6-36FE9F849B9A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3A66EF-E7DC-47A6-AABD-9FD68A36B3E0}">
      <dgm:prSet phldrT="[Text]" custT="1"/>
      <dgm:spPr>
        <a:solidFill>
          <a:srgbClr val="FF9933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General Epistles (8)</a:t>
          </a:r>
        </a:p>
      </dgm:t>
    </dgm:pt>
    <dgm:pt modelId="{0EE03950-E2BE-4047-8119-1545444CBEEE}" type="parTrans" cxnId="{BBEE657A-F8FE-41ED-882D-368CC225DFE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87311-60E2-4523-A972-F04580696951}" type="sibTrans" cxnId="{BBEE657A-F8FE-41ED-882D-368CC225DFED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41FF60-1958-4501-A3E6-DA6BC0DC1A2D}">
      <dgm:prSet phldrT="[Text]" custT="1"/>
      <dgm:spPr>
        <a:solidFill>
          <a:srgbClr val="8E0000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Apocalyptic (1)</a:t>
          </a:r>
        </a:p>
      </dgm:t>
    </dgm:pt>
    <dgm:pt modelId="{FE6D0C79-BAC1-4A53-951F-82A62D481855}" type="parTrans" cxnId="{72631455-2D5B-4E3E-9358-FC6A1657072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EC7B86-3CF5-4409-99CB-071831ECD5FE}" type="sibTrans" cxnId="{72631455-2D5B-4E3E-9358-FC6A1657072C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F8CA7-4710-4406-99C7-9309CD630087}">
      <dgm:prSet phldrT="[Text]" custT="1"/>
      <dgm:spPr>
        <a:solidFill>
          <a:srgbClr val="0066FF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Journey Epistles (6)</a:t>
          </a:r>
        </a:p>
      </dgm:t>
    </dgm:pt>
    <dgm:pt modelId="{EDA0D917-E50D-430C-B581-37E2600D912D}" type="parTrans" cxnId="{1840BDD6-AC64-4BBE-B44F-6F1D370F6326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484DF6-CB18-4DF0-B1D4-78CACF94CD00}" type="sibTrans" cxnId="{1840BDD6-AC64-4BBE-B44F-6F1D370F6326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FACD0-8959-4114-8B15-F8CFA087F3FE}">
      <dgm:prSet phldrT="[Text]" custT="1"/>
      <dgm:spPr>
        <a:solidFill>
          <a:srgbClr val="0066FF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Prison Epistles (4)</a:t>
          </a:r>
        </a:p>
      </dgm:t>
    </dgm:pt>
    <dgm:pt modelId="{CD4BA2BC-2E09-4817-ADAA-B3786546B8DE}" type="parTrans" cxnId="{55EE2735-1BD6-45A3-A216-365B8888FAFC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1B6F7D-7C24-434E-809F-E28413EFC46A}" type="sibTrans" cxnId="{55EE2735-1BD6-45A3-A216-365B8888FAFC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A42B5-4BFB-4DC6-8A86-43A490C3CE7D}">
      <dgm:prSet phldrT="[Text]" custT="1"/>
      <dgm:spPr>
        <a:solidFill>
          <a:srgbClr val="0066FF"/>
        </a:solidFill>
        <a:ln w="12700">
          <a:solidFill>
            <a:schemeClr val="tx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Pastoral Epistles (3)</a:t>
          </a:r>
        </a:p>
      </dgm:t>
    </dgm:pt>
    <dgm:pt modelId="{D6811E1F-9E4A-4380-9728-76F99F2B850D}" type="parTrans" cxnId="{EA9DB07A-3AB2-4247-97C4-8A410817C40D}">
      <dgm:prSet/>
      <dgm:spPr>
        <a:ln w="12700">
          <a:solidFill>
            <a:schemeClr val="tx1"/>
          </a:solidFill>
        </a:ln>
      </dgm:spPr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98A9EF-C337-46C4-9F0F-D0749333DD80}" type="sibTrans" cxnId="{EA9DB07A-3AB2-4247-97C4-8A410817C40D}">
      <dgm:prSet/>
      <dgm:spPr/>
      <dgm:t>
        <a:bodyPr/>
        <a:lstStyle/>
        <a:p>
          <a:endParaRPr lang="en-U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169796-EB61-4A26-A7F5-7B5751323FA3}" type="pres">
      <dgm:prSet presAssocID="{57C51809-D407-4894-9AEC-9F0223BD74D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5C835A-09BE-4953-AC7A-8A17BF3992CF}" type="pres">
      <dgm:prSet presAssocID="{36961EED-8287-4C5A-BD17-F0855AEE49BA}" presName="hierRoot1" presStyleCnt="0">
        <dgm:presLayoutVars>
          <dgm:hierBranch val="init"/>
        </dgm:presLayoutVars>
      </dgm:prSet>
      <dgm:spPr/>
    </dgm:pt>
    <dgm:pt modelId="{5EF67BDB-A479-44CF-8768-2F30289F64BA}" type="pres">
      <dgm:prSet presAssocID="{36961EED-8287-4C5A-BD17-F0855AEE49BA}" presName="rootComposite1" presStyleCnt="0"/>
      <dgm:spPr/>
    </dgm:pt>
    <dgm:pt modelId="{D926784A-2D64-46B0-AFEE-C00C435E1D60}" type="pres">
      <dgm:prSet presAssocID="{36961EED-8287-4C5A-BD17-F0855AEE49BA}" presName="rootText1" presStyleLbl="node0" presStyleIdx="0" presStyleCnt="1" custScaleX="144002" custScaleY="119365" custLinFactNeighborY="-6550">
        <dgm:presLayoutVars>
          <dgm:chPref val="3"/>
        </dgm:presLayoutVars>
      </dgm:prSet>
      <dgm:spPr/>
    </dgm:pt>
    <dgm:pt modelId="{6A6F6DF1-3EF2-4630-A23C-EDA7B665F587}" type="pres">
      <dgm:prSet presAssocID="{36961EED-8287-4C5A-BD17-F0855AEE49BA}" presName="rootConnector1" presStyleLbl="node1" presStyleIdx="0" presStyleCnt="0"/>
      <dgm:spPr/>
    </dgm:pt>
    <dgm:pt modelId="{153C97C6-8D0E-4DF8-930C-DB40AD7DBB29}" type="pres">
      <dgm:prSet presAssocID="{36961EED-8287-4C5A-BD17-F0855AEE49BA}" presName="hierChild2" presStyleCnt="0"/>
      <dgm:spPr/>
    </dgm:pt>
    <dgm:pt modelId="{4F29F8DE-5216-40A9-9227-D38405536075}" type="pres">
      <dgm:prSet presAssocID="{53A1AADC-FD0B-4495-B5C7-031F34953868}" presName="Name37" presStyleLbl="parChTrans1D2" presStyleIdx="0" presStyleCnt="5"/>
      <dgm:spPr/>
    </dgm:pt>
    <dgm:pt modelId="{33A83CBC-6A6E-4836-844F-21DF6E49BCD1}" type="pres">
      <dgm:prSet presAssocID="{ADD14E10-AEE0-42AC-82DB-5DF16D41AB2A}" presName="hierRoot2" presStyleCnt="0">
        <dgm:presLayoutVars>
          <dgm:hierBranch val="init"/>
        </dgm:presLayoutVars>
      </dgm:prSet>
      <dgm:spPr/>
    </dgm:pt>
    <dgm:pt modelId="{C4B8EF54-0E63-47CE-9A85-FCC6D6E52E49}" type="pres">
      <dgm:prSet presAssocID="{ADD14E10-AEE0-42AC-82DB-5DF16D41AB2A}" presName="rootComposite" presStyleCnt="0"/>
      <dgm:spPr/>
    </dgm:pt>
    <dgm:pt modelId="{95AB043B-9A20-4625-AC28-6C4B7791D684}" type="pres">
      <dgm:prSet presAssocID="{ADD14E10-AEE0-42AC-82DB-5DF16D41AB2A}" presName="rootText" presStyleLbl="node2" presStyleIdx="0" presStyleCnt="5">
        <dgm:presLayoutVars>
          <dgm:chPref val="3"/>
        </dgm:presLayoutVars>
      </dgm:prSet>
      <dgm:spPr/>
    </dgm:pt>
    <dgm:pt modelId="{24C843AA-F132-4F27-8638-07997F7E68EB}" type="pres">
      <dgm:prSet presAssocID="{ADD14E10-AEE0-42AC-82DB-5DF16D41AB2A}" presName="rootConnector" presStyleLbl="node2" presStyleIdx="0" presStyleCnt="5"/>
      <dgm:spPr/>
    </dgm:pt>
    <dgm:pt modelId="{A9A63CD0-848D-4708-92EB-117C0262B975}" type="pres">
      <dgm:prSet presAssocID="{ADD14E10-AEE0-42AC-82DB-5DF16D41AB2A}" presName="hierChild4" presStyleCnt="0"/>
      <dgm:spPr/>
    </dgm:pt>
    <dgm:pt modelId="{93861D3F-17F7-4344-942D-08CE291E5CED}" type="pres">
      <dgm:prSet presAssocID="{ADD14E10-AEE0-42AC-82DB-5DF16D41AB2A}" presName="hierChild5" presStyleCnt="0"/>
      <dgm:spPr/>
    </dgm:pt>
    <dgm:pt modelId="{DE66C567-6BE6-417E-A541-3C34EE893EF1}" type="pres">
      <dgm:prSet presAssocID="{9A1C866D-AEA1-4B00-B2CC-DB31F8171907}" presName="Name37" presStyleLbl="parChTrans1D2" presStyleIdx="1" presStyleCnt="5"/>
      <dgm:spPr/>
    </dgm:pt>
    <dgm:pt modelId="{529CDE0C-2714-4D5E-A32F-26991B17D74B}" type="pres">
      <dgm:prSet presAssocID="{E6614FB8-5FEF-450A-B032-C840195935DD}" presName="hierRoot2" presStyleCnt="0">
        <dgm:presLayoutVars>
          <dgm:hierBranch val="init"/>
        </dgm:presLayoutVars>
      </dgm:prSet>
      <dgm:spPr/>
    </dgm:pt>
    <dgm:pt modelId="{9867DECA-6B53-4514-97C6-26C40B2221F6}" type="pres">
      <dgm:prSet presAssocID="{E6614FB8-5FEF-450A-B032-C840195935DD}" presName="rootComposite" presStyleCnt="0"/>
      <dgm:spPr/>
    </dgm:pt>
    <dgm:pt modelId="{ED03E5D0-C59B-455D-8950-061851C64240}" type="pres">
      <dgm:prSet presAssocID="{E6614FB8-5FEF-450A-B032-C840195935DD}" presName="rootText" presStyleLbl="node2" presStyleIdx="1" presStyleCnt="5">
        <dgm:presLayoutVars>
          <dgm:chPref val="3"/>
        </dgm:presLayoutVars>
      </dgm:prSet>
      <dgm:spPr/>
    </dgm:pt>
    <dgm:pt modelId="{28A924BC-482D-41F5-8590-0D5445AAA7A6}" type="pres">
      <dgm:prSet presAssocID="{E6614FB8-5FEF-450A-B032-C840195935DD}" presName="rootConnector" presStyleLbl="node2" presStyleIdx="1" presStyleCnt="5"/>
      <dgm:spPr/>
    </dgm:pt>
    <dgm:pt modelId="{E21F3A04-AA01-49C3-9061-2F7D1EC66E5D}" type="pres">
      <dgm:prSet presAssocID="{E6614FB8-5FEF-450A-B032-C840195935DD}" presName="hierChild4" presStyleCnt="0"/>
      <dgm:spPr/>
    </dgm:pt>
    <dgm:pt modelId="{EBBA2B47-B7E1-455E-9721-859990228717}" type="pres">
      <dgm:prSet presAssocID="{E6614FB8-5FEF-450A-B032-C840195935DD}" presName="hierChild5" presStyleCnt="0"/>
      <dgm:spPr/>
    </dgm:pt>
    <dgm:pt modelId="{F9C5A90A-3363-4FF9-A3A8-A80322683872}" type="pres">
      <dgm:prSet presAssocID="{10EB4D83-85A5-41C4-AF3E-32BD58BD2802}" presName="Name37" presStyleLbl="parChTrans1D2" presStyleIdx="2" presStyleCnt="5"/>
      <dgm:spPr/>
    </dgm:pt>
    <dgm:pt modelId="{87F32616-34B2-48EE-A04F-188A01B4A0F7}" type="pres">
      <dgm:prSet presAssocID="{60D12ACD-DA81-45CD-909E-B1E45735D241}" presName="hierRoot2" presStyleCnt="0">
        <dgm:presLayoutVars>
          <dgm:hierBranch val="init"/>
        </dgm:presLayoutVars>
      </dgm:prSet>
      <dgm:spPr/>
    </dgm:pt>
    <dgm:pt modelId="{35AB45C7-7BAA-4C11-B619-BF9E1A6F9F36}" type="pres">
      <dgm:prSet presAssocID="{60D12ACD-DA81-45CD-909E-B1E45735D241}" presName="rootComposite" presStyleCnt="0"/>
      <dgm:spPr/>
    </dgm:pt>
    <dgm:pt modelId="{DE8AEBD3-A2D1-44EA-B688-16BE58BDD60B}" type="pres">
      <dgm:prSet presAssocID="{60D12ACD-DA81-45CD-909E-B1E45735D241}" presName="rootText" presStyleLbl="node2" presStyleIdx="2" presStyleCnt="5">
        <dgm:presLayoutVars>
          <dgm:chPref val="3"/>
        </dgm:presLayoutVars>
      </dgm:prSet>
      <dgm:spPr/>
    </dgm:pt>
    <dgm:pt modelId="{EF7D7F0C-599A-49A2-A66C-A577A351A9D7}" type="pres">
      <dgm:prSet presAssocID="{60D12ACD-DA81-45CD-909E-B1E45735D241}" presName="rootConnector" presStyleLbl="node2" presStyleIdx="2" presStyleCnt="5"/>
      <dgm:spPr/>
    </dgm:pt>
    <dgm:pt modelId="{515D12D5-9932-41A5-83DB-6E317B55F214}" type="pres">
      <dgm:prSet presAssocID="{60D12ACD-DA81-45CD-909E-B1E45735D241}" presName="hierChild4" presStyleCnt="0"/>
      <dgm:spPr/>
    </dgm:pt>
    <dgm:pt modelId="{81563D49-0F47-4404-A68A-FDE41B2F0037}" type="pres">
      <dgm:prSet presAssocID="{EDA0D917-E50D-430C-B581-37E2600D912D}" presName="Name37" presStyleLbl="parChTrans1D3" presStyleIdx="0" presStyleCnt="3"/>
      <dgm:spPr/>
    </dgm:pt>
    <dgm:pt modelId="{4515FDCD-96CA-4A06-B0E1-49FBAC848E92}" type="pres">
      <dgm:prSet presAssocID="{AB4F8CA7-4710-4406-99C7-9309CD630087}" presName="hierRoot2" presStyleCnt="0">
        <dgm:presLayoutVars>
          <dgm:hierBranch val="init"/>
        </dgm:presLayoutVars>
      </dgm:prSet>
      <dgm:spPr/>
    </dgm:pt>
    <dgm:pt modelId="{40C94863-F1DA-4E5F-B8F2-27104C7C8656}" type="pres">
      <dgm:prSet presAssocID="{AB4F8CA7-4710-4406-99C7-9309CD630087}" presName="rootComposite" presStyleCnt="0"/>
      <dgm:spPr/>
    </dgm:pt>
    <dgm:pt modelId="{16AD02A8-7D66-4D76-B5A3-80BB46A3619B}" type="pres">
      <dgm:prSet presAssocID="{AB4F8CA7-4710-4406-99C7-9309CD630087}" presName="rootText" presStyleLbl="node3" presStyleIdx="0" presStyleCnt="3">
        <dgm:presLayoutVars>
          <dgm:chPref val="3"/>
        </dgm:presLayoutVars>
      </dgm:prSet>
      <dgm:spPr/>
    </dgm:pt>
    <dgm:pt modelId="{02224C99-CD2E-49BB-9F34-66777ED598F5}" type="pres">
      <dgm:prSet presAssocID="{AB4F8CA7-4710-4406-99C7-9309CD630087}" presName="rootConnector" presStyleLbl="node3" presStyleIdx="0" presStyleCnt="3"/>
      <dgm:spPr/>
    </dgm:pt>
    <dgm:pt modelId="{893451D8-4A58-4E3B-94C3-0732B9A64BE6}" type="pres">
      <dgm:prSet presAssocID="{AB4F8CA7-4710-4406-99C7-9309CD630087}" presName="hierChild4" presStyleCnt="0"/>
      <dgm:spPr/>
    </dgm:pt>
    <dgm:pt modelId="{13E66A2F-B455-44F1-817E-86B0743E8422}" type="pres">
      <dgm:prSet presAssocID="{AB4F8CA7-4710-4406-99C7-9309CD630087}" presName="hierChild5" presStyleCnt="0"/>
      <dgm:spPr/>
    </dgm:pt>
    <dgm:pt modelId="{266BDECF-791C-4FE5-A34E-B7915CD5AD09}" type="pres">
      <dgm:prSet presAssocID="{CD4BA2BC-2E09-4817-ADAA-B3786546B8DE}" presName="Name37" presStyleLbl="parChTrans1D3" presStyleIdx="1" presStyleCnt="3"/>
      <dgm:spPr/>
    </dgm:pt>
    <dgm:pt modelId="{79DC83FE-B849-4E0B-AAE2-44F5D0533785}" type="pres">
      <dgm:prSet presAssocID="{71AFACD0-8959-4114-8B15-F8CFA087F3FE}" presName="hierRoot2" presStyleCnt="0">
        <dgm:presLayoutVars>
          <dgm:hierBranch val="init"/>
        </dgm:presLayoutVars>
      </dgm:prSet>
      <dgm:spPr/>
    </dgm:pt>
    <dgm:pt modelId="{ADA01629-C1A2-43CF-8207-EAFA13EF84E1}" type="pres">
      <dgm:prSet presAssocID="{71AFACD0-8959-4114-8B15-F8CFA087F3FE}" presName="rootComposite" presStyleCnt="0"/>
      <dgm:spPr/>
    </dgm:pt>
    <dgm:pt modelId="{08735B22-F95A-4F78-973C-B68A1AA19D0F}" type="pres">
      <dgm:prSet presAssocID="{71AFACD0-8959-4114-8B15-F8CFA087F3FE}" presName="rootText" presStyleLbl="node3" presStyleIdx="1" presStyleCnt="3">
        <dgm:presLayoutVars>
          <dgm:chPref val="3"/>
        </dgm:presLayoutVars>
      </dgm:prSet>
      <dgm:spPr/>
    </dgm:pt>
    <dgm:pt modelId="{B75A0D75-9FAB-41BA-8698-4459286D9563}" type="pres">
      <dgm:prSet presAssocID="{71AFACD0-8959-4114-8B15-F8CFA087F3FE}" presName="rootConnector" presStyleLbl="node3" presStyleIdx="1" presStyleCnt="3"/>
      <dgm:spPr/>
    </dgm:pt>
    <dgm:pt modelId="{2B3C55E2-2892-4564-B308-E5AF0EA20F0E}" type="pres">
      <dgm:prSet presAssocID="{71AFACD0-8959-4114-8B15-F8CFA087F3FE}" presName="hierChild4" presStyleCnt="0"/>
      <dgm:spPr/>
    </dgm:pt>
    <dgm:pt modelId="{DC96379C-517E-4DA9-83E5-AA7020B52AC3}" type="pres">
      <dgm:prSet presAssocID="{71AFACD0-8959-4114-8B15-F8CFA087F3FE}" presName="hierChild5" presStyleCnt="0"/>
      <dgm:spPr/>
    </dgm:pt>
    <dgm:pt modelId="{CE64F16C-57ED-4C7B-9CF6-B104BBA909E4}" type="pres">
      <dgm:prSet presAssocID="{D6811E1F-9E4A-4380-9728-76F99F2B850D}" presName="Name37" presStyleLbl="parChTrans1D3" presStyleIdx="2" presStyleCnt="3"/>
      <dgm:spPr/>
    </dgm:pt>
    <dgm:pt modelId="{9A691702-2842-4937-8549-CDABC0048891}" type="pres">
      <dgm:prSet presAssocID="{076A42B5-4BFB-4DC6-8A86-43A490C3CE7D}" presName="hierRoot2" presStyleCnt="0">
        <dgm:presLayoutVars>
          <dgm:hierBranch val="init"/>
        </dgm:presLayoutVars>
      </dgm:prSet>
      <dgm:spPr/>
    </dgm:pt>
    <dgm:pt modelId="{52BA149F-175A-43FB-B81F-8398F4416F57}" type="pres">
      <dgm:prSet presAssocID="{076A42B5-4BFB-4DC6-8A86-43A490C3CE7D}" presName="rootComposite" presStyleCnt="0"/>
      <dgm:spPr/>
    </dgm:pt>
    <dgm:pt modelId="{D129A1C9-67C4-4F62-A99A-981FD44447B5}" type="pres">
      <dgm:prSet presAssocID="{076A42B5-4BFB-4DC6-8A86-43A490C3CE7D}" presName="rootText" presStyleLbl="node3" presStyleIdx="2" presStyleCnt="3">
        <dgm:presLayoutVars>
          <dgm:chPref val="3"/>
        </dgm:presLayoutVars>
      </dgm:prSet>
      <dgm:spPr/>
    </dgm:pt>
    <dgm:pt modelId="{110A61FE-B7E3-4E0A-B75A-46FE129FE0C1}" type="pres">
      <dgm:prSet presAssocID="{076A42B5-4BFB-4DC6-8A86-43A490C3CE7D}" presName="rootConnector" presStyleLbl="node3" presStyleIdx="2" presStyleCnt="3"/>
      <dgm:spPr/>
    </dgm:pt>
    <dgm:pt modelId="{0B824A92-68CA-4C8E-A2D6-D97B9DF2E375}" type="pres">
      <dgm:prSet presAssocID="{076A42B5-4BFB-4DC6-8A86-43A490C3CE7D}" presName="hierChild4" presStyleCnt="0"/>
      <dgm:spPr/>
    </dgm:pt>
    <dgm:pt modelId="{3DFBFA02-5AF2-4024-B930-4CBA83B3391E}" type="pres">
      <dgm:prSet presAssocID="{076A42B5-4BFB-4DC6-8A86-43A490C3CE7D}" presName="hierChild5" presStyleCnt="0"/>
      <dgm:spPr/>
    </dgm:pt>
    <dgm:pt modelId="{66F2866B-3CB9-4EFC-BECC-E50E5AFEAE0B}" type="pres">
      <dgm:prSet presAssocID="{60D12ACD-DA81-45CD-909E-B1E45735D241}" presName="hierChild5" presStyleCnt="0"/>
      <dgm:spPr/>
    </dgm:pt>
    <dgm:pt modelId="{0E441DC1-616A-4A5F-8A4D-C95D0DB1A238}" type="pres">
      <dgm:prSet presAssocID="{0EE03950-E2BE-4047-8119-1545444CBEEE}" presName="Name37" presStyleLbl="parChTrans1D2" presStyleIdx="3" presStyleCnt="5"/>
      <dgm:spPr/>
    </dgm:pt>
    <dgm:pt modelId="{F09C32B0-FF11-4F83-B93A-B9144D59F403}" type="pres">
      <dgm:prSet presAssocID="{D63A66EF-E7DC-47A6-AABD-9FD68A36B3E0}" presName="hierRoot2" presStyleCnt="0">
        <dgm:presLayoutVars>
          <dgm:hierBranch val="init"/>
        </dgm:presLayoutVars>
      </dgm:prSet>
      <dgm:spPr/>
    </dgm:pt>
    <dgm:pt modelId="{34FE2A59-FAF0-4696-947B-3A59E06F670E}" type="pres">
      <dgm:prSet presAssocID="{D63A66EF-E7DC-47A6-AABD-9FD68A36B3E0}" presName="rootComposite" presStyleCnt="0"/>
      <dgm:spPr/>
    </dgm:pt>
    <dgm:pt modelId="{CD03DD89-B9F4-43B8-8107-3C4EC9F38CEA}" type="pres">
      <dgm:prSet presAssocID="{D63A66EF-E7DC-47A6-AABD-9FD68A36B3E0}" presName="rootText" presStyleLbl="node2" presStyleIdx="3" presStyleCnt="5">
        <dgm:presLayoutVars>
          <dgm:chPref val="3"/>
        </dgm:presLayoutVars>
      </dgm:prSet>
      <dgm:spPr/>
    </dgm:pt>
    <dgm:pt modelId="{DDBB47F9-905D-4956-96C8-9FCE4C974638}" type="pres">
      <dgm:prSet presAssocID="{D63A66EF-E7DC-47A6-AABD-9FD68A36B3E0}" presName="rootConnector" presStyleLbl="node2" presStyleIdx="3" presStyleCnt="5"/>
      <dgm:spPr/>
    </dgm:pt>
    <dgm:pt modelId="{D3A5C582-FA5D-4516-8405-8A28B8C7602F}" type="pres">
      <dgm:prSet presAssocID="{D63A66EF-E7DC-47A6-AABD-9FD68A36B3E0}" presName="hierChild4" presStyleCnt="0"/>
      <dgm:spPr/>
    </dgm:pt>
    <dgm:pt modelId="{545B818A-838C-4654-AEAA-0DF0505F3995}" type="pres">
      <dgm:prSet presAssocID="{D63A66EF-E7DC-47A6-AABD-9FD68A36B3E0}" presName="hierChild5" presStyleCnt="0"/>
      <dgm:spPr/>
    </dgm:pt>
    <dgm:pt modelId="{ECC2BE31-7391-42DA-9179-72317C3650A0}" type="pres">
      <dgm:prSet presAssocID="{FE6D0C79-BAC1-4A53-951F-82A62D481855}" presName="Name37" presStyleLbl="parChTrans1D2" presStyleIdx="4" presStyleCnt="5"/>
      <dgm:spPr/>
    </dgm:pt>
    <dgm:pt modelId="{A497CDAF-763B-48CE-BD68-6FADC654814E}" type="pres">
      <dgm:prSet presAssocID="{3A41FF60-1958-4501-A3E6-DA6BC0DC1A2D}" presName="hierRoot2" presStyleCnt="0">
        <dgm:presLayoutVars>
          <dgm:hierBranch val="init"/>
        </dgm:presLayoutVars>
      </dgm:prSet>
      <dgm:spPr/>
    </dgm:pt>
    <dgm:pt modelId="{0FF0C016-E2B0-459B-A860-D91DECAC5E6D}" type="pres">
      <dgm:prSet presAssocID="{3A41FF60-1958-4501-A3E6-DA6BC0DC1A2D}" presName="rootComposite" presStyleCnt="0"/>
      <dgm:spPr/>
    </dgm:pt>
    <dgm:pt modelId="{2304D9D6-C095-4A9D-9032-DA9D7CE3F983}" type="pres">
      <dgm:prSet presAssocID="{3A41FF60-1958-4501-A3E6-DA6BC0DC1A2D}" presName="rootText" presStyleLbl="node2" presStyleIdx="4" presStyleCnt="5">
        <dgm:presLayoutVars>
          <dgm:chPref val="3"/>
        </dgm:presLayoutVars>
      </dgm:prSet>
      <dgm:spPr/>
    </dgm:pt>
    <dgm:pt modelId="{D25AF6DF-7E7A-4143-ADB7-84750394BF8F}" type="pres">
      <dgm:prSet presAssocID="{3A41FF60-1958-4501-A3E6-DA6BC0DC1A2D}" presName="rootConnector" presStyleLbl="node2" presStyleIdx="4" presStyleCnt="5"/>
      <dgm:spPr/>
    </dgm:pt>
    <dgm:pt modelId="{69431EC7-63FF-4498-98DB-6E77B5630985}" type="pres">
      <dgm:prSet presAssocID="{3A41FF60-1958-4501-A3E6-DA6BC0DC1A2D}" presName="hierChild4" presStyleCnt="0"/>
      <dgm:spPr/>
    </dgm:pt>
    <dgm:pt modelId="{94DD74BE-2CC3-4615-AEA8-C1336D09F661}" type="pres">
      <dgm:prSet presAssocID="{3A41FF60-1958-4501-A3E6-DA6BC0DC1A2D}" presName="hierChild5" presStyleCnt="0"/>
      <dgm:spPr/>
    </dgm:pt>
    <dgm:pt modelId="{8264B242-7E63-4DFE-B3B0-B76F7B3560CC}" type="pres">
      <dgm:prSet presAssocID="{36961EED-8287-4C5A-BD17-F0855AEE49BA}" presName="hierChild3" presStyleCnt="0"/>
      <dgm:spPr/>
    </dgm:pt>
  </dgm:ptLst>
  <dgm:cxnLst>
    <dgm:cxn modelId="{D4A7A90A-1C7B-4989-A834-35C9AE6BE93D}" srcId="{36961EED-8287-4C5A-BD17-F0855AEE49BA}" destId="{E6614FB8-5FEF-450A-B032-C840195935DD}" srcOrd="1" destOrd="0" parTransId="{9A1C866D-AEA1-4B00-B2CC-DB31F8171907}" sibTransId="{5536C66C-197D-46FC-96CF-0C25D5E01FC4}"/>
    <dgm:cxn modelId="{9B9B360C-783D-4A1C-8E93-2E4B71574227}" type="presOf" srcId="{60D12ACD-DA81-45CD-909E-B1E45735D241}" destId="{EF7D7F0C-599A-49A2-A66C-A577A351A9D7}" srcOrd="1" destOrd="0" presId="urn:microsoft.com/office/officeart/2005/8/layout/orgChart1"/>
    <dgm:cxn modelId="{FD172417-9798-481C-9CEE-A0E9A2B1C472}" type="presOf" srcId="{0EE03950-E2BE-4047-8119-1545444CBEEE}" destId="{0E441DC1-616A-4A5F-8A4D-C95D0DB1A238}" srcOrd="0" destOrd="0" presId="urn:microsoft.com/office/officeart/2005/8/layout/orgChart1"/>
    <dgm:cxn modelId="{0A864117-78F7-4E4E-9F0D-6C7A76549719}" type="presOf" srcId="{ADD14E10-AEE0-42AC-82DB-5DF16D41AB2A}" destId="{95AB043B-9A20-4625-AC28-6C4B7791D684}" srcOrd="0" destOrd="0" presId="urn:microsoft.com/office/officeart/2005/8/layout/orgChart1"/>
    <dgm:cxn modelId="{E7E7E21E-9C25-4AB4-8C1D-20C490CFB35F}" type="presOf" srcId="{D63A66EF-E7DC-47A6-AABD-9FD68A36B3E0}" destId="{DDBB47F9-905D-4956-96C8-9FCE4C974638}" srcOrd="1" destOrd="0" presId="urn:microsoft.com/office/officeart/2005/8/layout/orgChart1"/>
    <dgm:cxn modelId="{84CF1A23-8BBE-4EC0-817E-DCDBB9480F04}" type="presOf" srcId="{53A1AADC-FD0B-4495-B5C7-031F34953868}" destId="{4F29F8DE-5216-40A9-9227-D38405536075}" srcOrd="0" destOrd="0" presId="urn:microsoft.com/office/officeart/2005/8/layout/orgChart1"/>
    <dgm:cxn modelId="{6951E526-3963-4CCE-84D7-D06F5C646F51}" type="presOf" srcId="{ADD14E10-AEE0-42AC-82DB-5DF16D41AB2A}" destId="{24C843AA-F132-4F27-8638-07997F7E68EB}" srcOrd="1" destOrd="0" presId="urn:microsoft.com/office/officeart/2005/8/layout/orgChart1"/>
    <dgm:cxn modelId="{28C5BF27-7254-4D43-A19C-E9452BA1E81B}" type="presOf" srcId="{076A42B5-4BFB-4DC6-8A86-43A490C3CE7D}" destId="{110A61FE-B7E3-4E0A-B75A-46FE129FE0C1}" srcOrd="1" destOrd="0" presId="urn:microsoft.com/office/officeart/2005/8/layout/orgChart1"/>
    <dgm:cxn modelId="{A7A8AE2C-61A4-40AC-B255-4A1422244270}" type="presOf" srcId="{9A1C866D-AEA1-4B00-B2CC-DB31F8171907}" destId="{DE66C567-6BE6-417E-A541-3C34EE893EF1}" srcOrd="0" destOrd="0" presId="urn:microsoft.com/office/officeart/2005/8/layout/orgChart1"/>
    <dgm:cxn modelId="{4DD14232-E38C-4364-B2C1-FE210F7983C5}" type="presOf" srcId="{71AFACD0-8959-4114-8B15-F8CFA087F3FE}" destId="{B75A0D75-9FAB-41BA-8698-4459286D9563}" srcOrd="1" destOrd="0" presId="urn:microsoft.com/office/officeart/2005/8/layout/orgChart1"/>
    <dgm:cxn modelId="{55EE2735-1BD6-45A3-A216-365B8888FAFC}" srcId="{60D12ACD-DA81-45CD-909E-B1E45735D241}" destId="{71AFACD0-8959-4114-8B15-F8CFA087F3FE}" srcOrd="1" destOrd="0" parTransId="{CD4BA2BC-2E09-4817-ADAA-B3786546B8DE}" sibTransId="{961B6F7D-7C24-434E-809F-E28413EFC46A}"/>
    <dgm:cxn modelId="{F8B2D839-28E1-4B9F-8A24-163A03D1EF73}" type="presOf" srcId="{10EB4D83-85A5-41C4-AF3E-32BD58BD2802}" destId="{F9C5A90A-3363-4FF9-A3A8-A80322683872}" srcOrd="0" destOrd="0" presId="urn:microsoft.com/office/officeart/2005/8/layout/orgChart1"/>
    <dgm:cxn modelId="{689E173B-A40F-438F-904D-54B50608BC06}" type="presOf" srcId="{AB4F8CA7-4710-4406-99C7-9309CD630087}" destId="{16AD02A8-7D66-4D76-B5A3-80BB46A3619B}" srcOrd="0" destOrd="0" presId="urn:microsoft.com/office/officeart/2005/8/layout/orgChart1"/>
    <dgm:cxn modelId="{DAE6EE3D-851E-4ED3-B9B4-E8C30FDAE7FE}" type="presOf" srcId="{3A41FF60-1958-4501-A3E6-DA6BC0DC1A2D}" destId="{D25AF6DF-7E7A-4143-ADB7-84750394BF8F}" srcOrd="1" destOrd="0" presId="urn:microsoft.com/office/officeart/2005/8/layout/orgChart1"/>
    <dgm:cxn modelId="{0587A349-3B65-4B00-800C-E21CAC3C963C}" type="presOf" srcId="{57C51809-D407-4894-9AEC-9F0223BD74DB}" destId="{68169796-EB61-4A26-A7F5-7B5751323FA3}" srcOrd="0" destOrd="0" presId="urn:microsoft.com/office/officeart/2005/8/layout/orgChart1"/>
    <dgm:cxn modelId="{30F69C4A-CC19-474A-85DD-92A42B63732A}" type="presOf" srcId="{E6614FB8-5FEF-450A-B032-C840195935DD}" destId="{28A924BC-482D-41F5-8590-0D5445AAA7A6}" srcOrd="1" destOrd="0" presId="urn:microsoft.com/office/officeart/2005/8/layout/orgChart1"/>
    <dgm:cxn modelId="{F8C5A04B-8F0A-469B-9432-0FCDCE3BF292}" type="presOf" srcId="{60D12ACD-DA81-45CD-909E-B1E45735D241}" destId="{DE8AEBD3-A2D1-44EA-B688-16BE58BDD60B}" srcOrd="0" destOrd="0" presId="urn:microsoft.com/office/officeart/2005/8/layout/orgChart1"/>
    <dgm:cxn modelId="{68F6F04B-7728-4A1A-8972-AD517FBEF81A}" type="presOf" srcId="{FE6D0C79-BAC1-4A53-951F-82A62D481855}" destId="{ECC2BE31-7391-42DA-9179-72317C3650A0}" srcOrd="0" destOrd="0" presId="urn:microsoft.com/office/officeart/2005/8/layout/orgChart1"/>
    <dgm:cxn modelId="{7D64C86C-15A4-4358-9FBD-4E3C12706C91}" srcId="{36961EED-8287-4C5A-BD17-F0855AEE49BA}" destId="{ADD14E10-AEE0-42AC-82DB-5DF16D41AB2A}" srcOrd="0" destOrd="0" parTransId="{53A1AADC-FD0B-4495-B5C7-031F34953868}" sibTransId="{ADF16CE2-20F7-43A8-B004-B81E28E18004}"/>
    <dgm:cxn modelId="{72631455-2D5B-4E3E-9358-FC6A1657072C}" srcId="{36961EED-8287-4C5A-BD17-F0855AEE49BA}" destId="{3A41FF60-1958-4501-A3E6-DA6BC0DC1A2D}" srcOrd="4" destOrd="0" parTransId="{FE6D0C79-BAC1-4A53-951F-82A62D481855}" sibTransId="{3BEC7B86-3CF5-4409-99CB-071831ECD5FE}"/>
    <dgm:cxn modelId="{89D0EA58-AAC3-445C-B2BB-29E530FFCE0B}" type="presOf" srcId="{36961EED-8287-4C5A-BD17-F0855AEE49BA}" destId="{6A6F6DF1-3EF2-4630-A23C-EDA7B665F587}" srcOrd="1" destOrd="0" presId="urn:microsoft.com/office/officeart/2005/8/layout/orgChart1"/>
    <dgm:cxn modelId="{BBEE657A-F8FE-41ED-882D-368CC225DFED}" srcId="{36961EED-8287-4C5A-BD17-F0855AEE49BA}" destId="{D63A66EF-E7DC-47A6-AABD-9FD68A36B3E0}" srcOrd="3" destOrd="0" parTransId="{0EE03950-E2BE-4047-8119-1545444CBEEE}" sibTransId="{21A87311-60E2-4523-A972-F04580696951}"/>
    <dgm:cxn modelId="{EA9DB07A-3AB2-4247-97C4-8A410817C40D}" srcId="{60D12ACD-DA81-45CD-909E-B1E45735D241}" destId="{076A42B5-4BFB-4DC6-8A86-43A490C3CE7D}" srcOrd="2" destOrd="0" parTransId="{D6811E1F-9E4A-4380-9728-76F99F2B850D}" sibTransId="{7098A9EF-C337-46C4-9F0F-D0749333DD80}"/>
    <dgm:cxn modelId="{5322E87E-33C9-494E-A104-45BA7E1C19B3}" type="presOf" srcId="{71AFACD0-8959-4114-8B15-F8CFA087F3FE}" destId="{08735B22-F95A-4F78-973C-B68A1AA19D0F}" srcOrd="0" destOrd="0" presId="urn:microsoft.com/office/officeart/2005/8/layout/orgChart1"/>
    <dgm:cxn modelId="{D591E199-182F-42D2-9F7A-964F2FE96838}" srcId="{57C51809-D407-4894-9AEC-9F0223BD74DB}" destId="{36961EED-8287-4C5A-BD17-F0855AEE49BA}" srcOrd="0" destOrd="0" parTransId="{6A8866C7-53A1-4CDC-B35E-4EC7DD8FA064}" sibTransId="{C15E055D-A364-4443-87CE-1B8B88178CA3}"/>
    <dgm:cxn modelId="{1DA77CA1-59E9-4EBF-9A49-70055EC4A5B9}" type="presOf" srcId="{D6811E1F-9E4A-4380-9728-76F99F2B850D}" destId="{CE64F16C-57ED-4C7B-9CF6-B104BBA909E4}" srcOrd="0" destOrd="0" presId="urn:microsoft.com/office/officeart/2005/8/layout/orgChart1"/>
    <dgm:cxn modelId="{B4250CAD-0EB8-498A-A396-6D1DA6A8F7E1}" type="presOf" srcId="{076A42B5-4BFB-4DC6-8A86-43A490C3CE7D}" destId="{D129A1C9-67C4-4F62-A99A-981FD44447B5}" srcOrd="0" destOrd="0" presId="urn:microsoft.com/office/officeart/2005/8/layout/orgChart1"/>
    <dgm:cxn modelId="{491748AF-DB9A-4931-934E-B8913CF9F6CF}" type="presOf" srcId="{36961EED-8287-4C5A-BD17-F0855AEE49BA}" destId="{D926784A-2D64-46B0-AFEE-C00C435E1D60}" srcOrd="0" destOrd="0" presId="urn:microsoft.com/office/officeart/2005/8/layout/orgChart1"/>
    <dgm:cxn modelId="{1DC62AB8-D79E-4CBD-8E3E-31C627EEC135}" type="presOf" srcId="{EDA0D917-E50D-430C-B581-37E2600D912D}" destId="{81563D49-0F47-4404-A68A-FDE41B2F0037}" srcOrd="0" destOrd="0" presId="urn:microsoft.com/office/officeart/2005/8/layout/orgChart1"/>
    <dgm:cxn modelId="{D8C0DEC9-20D1-4012-B01A-29A545CCBA75}" type="presOf" srcId="{CD4BA2BC-2E09-4817-ADAA-B3786546B8DE}" destId="{266BDECF-791C-4FE5-A34E-B7915CD5AD09}" srcOrd="0" destOrd="0" presId="urn:microsoft.com/office/officeart/2005/8/layout/orgChart1"/>
    <dgm:cxn modelId="{51B07CCE-2B75-446B-8687-373B4E556F34}" type="presOf" srcId="{E6614FB8-5FEF-450A-B032-C840195935DD}" destId="{ED03E5D0-C59B-455D-8950-061851C64240}" srcOrd="0" destOrd="0" presId="urn:microsoft.com/office/officeart/2005/8/layout/orgChart1"/>
    <dgm:cxn modelId="{1840BDD6-AC64-4BBE-B44F-6F1D370F6326}" srcId="{60D12ACD-DA81-45CD-909E-B1E45735D241}" destId="{AB4F8CA7-4710-4406-99C7-9309CD630087}" srcOrd="0" destOrd="0" parTransId="{EDA0D917-E50D-430C-B581-37E2600D912D}" sibTransId="{EC484DF6-CB18-4DF0-B1D4-78CACF94CD00}"/>
    <dgm:cxn modelId="{3FD59AE4-CB58-4E57-ADBC-DCBCA7341964}" type="presOf" srcId="{AB4F8CA7-4710-4406-99C7-9309CD630087}" destId="{02224C99-CD2E-49BB-9F34-66777ED598F5}" srcOrd="1" destOrd="0" presId="urn:microsoft.com/office/officeart/2005/8/layout/orgChart1"/>
    <dgm:cxn modelId="{B5DDC1EB-045E-417C-8346-2F4A96F54450}" type="presOf" srcId="{3A41FF60-1958-4501-A3E6-DA6BC0DC1A2D}" destId="{2304D9D6-C095-4A9D-9032-DA9D7CE3F983}" srcOrd="0" destOrd="0" presId="urn:microsoft.com/office/officeart/2005/8/layout/orgChart1"/>
    <dgm:cxn modelId="{7D2EE0EB-E6B8-4B49-82AE-F0E7CA703A88}" type="presOf" srcId="{D63A66EF-E7DC-47A6-AABD-9FD68A36B3E0}" destId="{CD03DD89-B9F4-43B8-8107-3C4EC9F38CEA}" srcOrd="0" destOrd="0" presId="urn:microsoft.com/office/officeart/2005/8/layout/orgChart1"/>
    <dgm:cxn modelId="{DF0FC2F1-B733-46FE-A4C6-36FE9F849B9A}" srcId="{36961EED-8287-4C5A-BD17-F0855AEE49BA}" destId="{60D12ACD-DA81-45CD-909E-B1E45735D241}" srcOrd="2" destOrd="0" parTransId="{10EB4D83-85A5-41C4-AF3E-32BD58BD2802}" sibTransId="{61C7F60F-B6C6-435E-8E07-5ED0ED9712EB}"/>
    <dgm:cxn modelId="{AE51E454-3209-4A7D-AB3F-DD4986B65C86}" type="presParOf" srcId="{68169796-EB61-4A26-A7F5-7B5751323FA3}" destId="{835C835A-09BE-4953-AC7A-8A17BF3992CF}" srcOrd="0" destOrd="0" presId="urn:microsoft.com/office/officeart/2005/8/layout/orgChart1"/>
    <dgm:cxn modelId="{67E69B92-499B-4339-B413-74241BE39E55}" type="presParOf" srcId="{835C835A-09BE-4953-AC7A-8A17BF3992CF}" destId="{5EF67BDB-A479-44CF-8768-2F30289F64BA}" srcOrd="0" destOrd="0" presId="urn:microsoft.com/office/officeart/2005/8/layout/orgChart1"/>
    <dgm:cxn modelId="{BE547E94-1A47-4B5B-B9A5-841D918733F9}" type="presParOf" srcId="{5EF67BDB-A479-44CF-8768-2F30289F64BA}" destId="{D926784A-2D64-46B0-AFEE-C00C435E1D60}" srcOrd="0" destOrd="0" presId="urn:microsoft.com/office/officeart/2005/8/layout/orgChart1"/>
    <dgm:cxn modelId="{5EAD843A-EF86-4389-ADF7-54E5A84E8E8B}" type="presParOf" srcId="{5EF67BDB-A479-44CF-8768-2F30289F64BA}" destId="{6A6F6DF1-3EF2-4630-A23C-EDA7B665F587}" srcOrd="1" destOrd="0" presId="urn:microsoft.com/office/officeart/2005/8/layout/orgChart1"/>
    <dgm:cxn modelId="{D6C97D74-6840-4647-9A68-1E92B029D187}" type="presParOf" srcId="{835C835A-09BE-4953-AC7A-8A17BF3992CF}" destId="{153C97C6-8D0E-4DF8-930C-DB40AD7DBB29}" srcOrd="1" destOrd="0" presId="urn:microsoft.com/office/officeart/2005/8/layout/orgChart1"/>
    <dgm:cxn modelId="{54289A41-51DD-4798-B96F-F2EA3297C993}" type="presParOf" srcId="{153C97C6-8D0E-4DF8-930C-DB40AD7DBB29}" destId="{4F29F8DE-5216-40A9-9227-D38405536075}" srcOrd="0" destOrd="0" presId="urn:microsoft.com/office/officeart/2005/8/layout/orgChart1"/>
    <dgm:cxn modelId="{654853CD-B2D5-4617-B302-A04F28E1755E}" type="presParOf" srcId="{153C97C6-8D0E-4DF8-930C-DB40AD7DBB29}" destId="{33A83CBC-6A6E-4836-844F-21DF6E49BCD1}" srcOrd="1" destOrd="0" presId="urn:microsoft.com/office/officeart/2005/8/layout/orgChart1"/>
    <dgm:cxn modelId="{11F2CCA6-CE94-4107-934D-663DCBACAA33}" type="presParOf" srcId="{33A83CBC-6A6E-4836-844F-21DF6E49BCD1}" destId="{C4B8EF54-0E63-47CE-9A85-FCC6D6E52E49}" srcOrd="0" destOrd="0" presId="urn:microsoft.com/office/officeart/2005/8/layout/orgChart1"/>
    <dgm:cxn modelId="{BBF371A8-12AD-4D51-936D-1DA472643981}" type="presParOf" srcId="{C4B8EF54-0E63-47CE-9A85-FCC6D6E52E49}" destId="{95AB043B-9A20-4625-AC28-6C4B7791D684}" srcOrd="0" destOrd="0" presId="urn:microsoft.com/office/officeart/2005/8/layout/orgChart1"/>
    <dgm:cxn modelId="{D1292F7D-8B32-488F-BC41-60165F6EA426}" type="presParOf" srcId="{C4B8EF54-0E63-47CE-9A85-FCC6D6E52E49}" destId="{24C843AA-F132-4F27-8638-07997F7E68EB}" srcOrd="1" destOrd="0" presId="urn:microsoft.com/office/officeart/2005/8/layout/orgChart1"/>
    <dgm:cxn modelId="{3F513CEA-F145-4274-A666-4CB50928FBFC}" type="presParOf" srcId="{33A83CBC-6A6E-4836-844F-21DF6E49BCD1}" destId="{A9A63CD0-848D-4708-92EB-117C0262B975}" srcOrd="1" destOrd="0" presId="urn:microsoft.com/office/officeart/2005/8/layout/orgChart1"/>
    <dgm:cxn modelId="{157C5AAF-3CB9-47F9-80BC-FD0B45F8B9CA}" type="presParOf" srcId="{33A83CBC-6A6E-4836-844F-21DF6E49BCD1}" destId="{93861D3F-17F7-4344-942D-08CE291E5CED}" srcOrd="2" destOrd="0" presId="urn:microsoft.com/office/officeart/2005/8/layout/orgChart1"/>
    <dgm:cxn modelId="{43FE7EE0-BF23-481C-B223-091E7320D580}" type="presParOf" srcId="{153C97C6-8D0E-4DF8-930C-DB40AD7DBB29}" destId="{DE66C567-6BE6-417E-A541-3C34EE893EF1}" srcOrd="2" destOrd="0" presId="urn:microsoft.com/office/officeart/2005/8/layout/orgChart1"/>
    <dgm:cxn modelId="{66C117F8-3E48-426B-929B-0C335E80EA61}" type="presParOf" srcId="{153C97C6-8D0E-4DF8-930C-DB40AD7DBB29}" destId="{529CDE0C-2714-4D5E-A32F-26991B17D74B}" srcOrd="3" destOrd="0" presId="urn:microsoft.com/office/officeart/2005/8/layout/orgChart1"/>
    <dgm:cxn modelId="{00DE9423-05A0-48A8-8FC0-C24952AAAF55}" type="presParOf" srcId="{529CDE0C-2714-4D5E-A32F-26991B17D74B}" destId="{9867DECA-6B53-4514-97C6-26C40B2221F6}" srcOrd="0" destOrd="0" presId="urn:microsoft.com/office/officeart/2005/8/layout/orgChart1"/>
    <dgm:cxn modelId="{5CBC1F2D-B07D-4087-8875-1B9BF725264D}" type="presParOf" srcId="{9867DECA-6B53-4514-97C6-26C40B2221F6}" destId="{ED03E5D0-C59B-455D-8950-061851C64240}" srcOrd="0" destOrd="0" presId="urn:microsoft.com/office/officeart/2005/8/layout/orgChart1"/>
    <dgm:cxn modelId="{BC8CE967-66FC-4600-8F82-70579D8674AD}" type="presParOf" srcId="{9867DECA-6B53-4514-97C6-26C40B2221F6}" destId="{28A924BC-482D-41F5-8590-0D5445AAA7A6}" srcOrd="1" destOrd="0" presId="urn:microsoft.com/office/officeart/2005/8/layout/orgChart1"/>
    <dgm:cxn modelId="{34200EBA-3EE5-4BF1-AF7E-BD00F3385C76}" type="presParOf" srcId="{529CDE0C-2714-4D5E-A32F-26991B17D74B}" destId="{E21F3A04-AA01-49C3-9061-2F7D1EC66E5D}" srcOrd="1" destOrd="0" presId="urn:microsoft.com/office/officeart/2005/8/layout/orgChart1"/>
    <dgm:cxn modelId="{6A61DF30-AD89-4505-BDF6-83C63D53ED5D}" type="presParOf" srcId="{529CDE0C-2714-4D5E-A32F-26991B17D74B}" destId="{EBBA2B47-B7E1-455E-9721-859990228717}" srcOrd="2" destOrd="0" presId="urn:microsoft.com/office/officeart/2005/8/layout/orgChart1"/>
    <dgm:cxn modelId="{29A0C74D-0249-41C2-B060-C64B0E01E2B4}" type="presParOf" srcId="{153C97C6-8D0E-4DF8-930C-DB40AD7DBB29}" destId="{F9C5A90A-3363-4FF9-A3A8-A80322683872}" srcOrd="4" destOrd="0" presId="urn:microsoft.com/office/officeart/2005/8/layout/orgChart1"/>
    <dgm:cxn modelId="{8C9BF2A2-8C2F-4BC8-9EE4-2D36BD0A3DBD}" type="presParOf" srcId="{153C97C6-8D0E-4DF8-930C-DB40AD7DBB29}" destId="{87F32616-34B2-48EE-A04F-188A01B4A0F7}" srcOrd="5" destOrd="0" presId="urn:microsoft.com/office/officeart/2005/8/layout/orgChart1"/>
    <dgm:cxn modelId="{0D1000EE-3C37-47AF-B7BD-B13E0D0D27F3}" type="presParOf" srcId="{87F32616-34B2-48EE-A04F-188A01B4A0F7}" destId="{35AB45C7-7BAA-4C11-B619-BF9E1A6F9F36}" srcOrd="0" destOrd="0" presId="urn:microsoft.com/office/officeart/2005/8/layout/orgChart1"/>
    <dgm:cxn modelId="{BF444F68-1E97-4364-BEA5-74A5C0D98204}" type="presParOf" srcId="{35AB45C7-7BAA-4C11-B619-BF9E1A6F9F36}" destId="{DE8AEBD3-A2D1-44EA-B688-16BE58BDD60B}" srcOrd="0" destOrd="0" presId="urn:microsoft.com/office/officeart/2005/8/layout/orgChart1"/>
    <dgm:cxn modelId="{E038C607-F0DA-472C-A0DD-6F9BD1DCB7DB}" type="presParOf" srcId="{35AB45C7-7BAA-4C11-B619-BF9E1A6F9F36}" destId="{EF7D7F0C-599A-49A2-A66C-A577A351A9D7}" srcOrd="1" destOrd="0" presId="urn:microsoft.com/office/officeart/2005/8/layout/orgChart1"/>
    <dgm:cxn modelId="{25F8D8CA-6B1B-4A61-A41E-F537BA493A13}" type="presParOf" srcId="{87F32616-34B2-48EE-A04F-188A01B4A0F7}" destId="{515D12D5-9932-41A5-83DB-6E317B55F214}" srcOrd="1" destOrd="0" presId="urn:microsoft.com/office/officeart/2005/8/layout/orgChart1"/>
    <dgm:cxn modelId="{80558EF5-8F31-4D9E-A231-A1CC3873049E}" type="presParOf" srcId="{515D12D5-9932-41A5-83DB-6E317B55F214}" destId="{81563D49-0F47-4404-A68A-FDE41B2F0037}" srcOrd="0" destOrd="0" presId="urn:microsoft.com/office/officeart/2005/8/layout/orgChart1"/>
    <dgm:cxn modelId="{A1C0F28B-46E0-4480-9F0D-28CB905D95DD}" type="presParOf" srcId="{515D12D5-9932-41A5-83DB-6E317B55F214}" destId="{4515FDCD-96CA-4A06-B0E1-49FBAC848E92}" srcOrd="1" destOrd="0" presId="urn:microsoft.com/office/officeart/2005/8/layout/orgChart1"/>
    <dgm:cxn modelId="{E7383D4D-059F-4AE2-A2AF-3312A4618212}" type="presParOf" srcId="{4515FDCD-96CA-4A06-B0E1-49FBAC848E92}" destId="{40C94863-F1DA-4E5F-B8F2-27104C7C8656}" srcOrd="0" destOrd="0" presId="urn:microsoft.com/office/officeart/2005/8/layout/orgChart1"/>
    <dgm:cxn modelId="{C42B571D-ABDA-407F-88AD-B3BAB31C9F68}" type="presParOf" srcId="{40C94863-F1DA-4E5F-B8F2-27104C7C8656}" destId="{16AD02A8-7D66-4D76-B5A3-80BB46A3619B}" srcOrd="0" destOrd="0" presId="urn:microsoft.com/office/officeart/2005/8/layout/orgChart1"/>
    <dgm:cxn modelId="{B015F5FF-03E2-4701-A8BB-0824E1C587E4}" type="presParOf" srcId="{40C94863-F1DA-4E5F-B8F2-27104C7C8656}" destId="{02224C99-CD2E-49BB-9F34-66777ED598F5}" srcOrd="1" destOrd="0" presId="urn:microsoft.com/office/officeart/2005/8/layout/orgChart1"/>
    <dgm:cxn modelId="{43F5E9F1-CDC4-4B9D-B6AE-68D476D07AB9}" type="presParOf" srcId="{4515FDCD-96CA-4A06-B0E1-49FBAC848E92}" destId="{893451D8-4A58-4E3B-94C3-0732B9A64BE6}" srcOrd="1" destOrd="0" presId="urn:microsoft.com/office/officeart/2005/8/layout/orgChart1"/>
    <dgm:cxn modelId="{67616DAF-E8E3-4BA4-8BC1-21A33E8B7480}" type="presParOf" srcId="{4515FDCD-96CA-4A06-B0E1-49FBAC848E92}" destId="{13E66A2F-B455-44F1-817E-86B0743E8422}" srcOrd="2" destOrd="0" presId="urn:microsoft.com/office/officeart/2005/8/layout/orgChart1"/>
    <dgm:cxn modelId="{F7197521-3792-4ECA-876E-CC294D62E661}" type="presParOf" srcId="{515D12D5-9932-41A5-83DB-6E317B55F214}" destId="{266BDECF-791C-4FE5-A34E-B7915CD5AD09}" srcOrd="2" destOrd="0" presId="urn:microsoft.com/office/officeart/2005/8/layout/orgChart1"/>
    <dgm:cxn modelId="{2495B755-1034-4995-9D5E-3FA4356C468B}" type="presParOf" srcId="{515D12D5-9932-41A5-83DB-6E317B55F214}" destId="{79DC83FE-B849-4E0B-AAE2-44F5D0533785}" srcOrd="3" destOrd="0" presId="urn:microsoft.com/office/officeart/2005/8/layout/orgChart1"/>
    <dgm:cxn modelId="{D1C7789D-D3EB-464B-8E08-833B9F2CD0FF}" type="presParOf" srcId="{79DC83FE-B849-4E0B-AAE2-44F5D0533785}" destId="{ADA01629-C1A2-43CF-8207-EAFA13EF84E1}" srcOrd="0" destOrd="0" presId="urn:microsoft.com/office/officeart/2005/8/layout/orgChart1"/>
    <dgm:cxn modelId="{E123E1C1-F9D2-402D-88F0-6A61E1FC2AF7}" type="presParOf" srcId="{ADA01629-C1A2-43CF-8207-EAFA13EF84E1}" destId="{08735B22-F95A-4F78-973C-B68A1AA19D0F}" srcOrd="0" destOrd="0" presId="urn:microsoft.com/office/officeart/2005/8/layout/orgChart1"/>
    <dgm:cxn modelId="{E7AE5620-805D-418E-8786-C6A5D384178F}" type="presParOf" srcId="{ADA01629-C1A2-43CF-8207-EAFA13EF84E1}" destId="{B75A0D75-9FAB-41BA-8698-4459286D9563}" srcOrd="1" destOrd="0" presId="urn:microsoft.com/office/officeart/2005/8/layout/orgChart1"/>
    <dgm:cxn modelId="{3CB5457D-F9B6-4E97-8AE8-6125AD98B26F}" type="presParOf" srcId="{79DC83FE-B849-4E0B-AAE2-44F5D0533785}" destId="{2B3C55E2-2892-4564-B308-E5AF0EA20F0E}" srcOrd="1" destOrd="0" presId="urn:microsoft.com/office/officeart/2005/8/layout/orgChart1"/>
    <dgm:cxn modelId="{52CA2195-648B-4502-AEC3-B1E23E9B122D}" type="presParOf" srcId="{79DC83FE-B849-4E0B-AAE2-44F5D0533785}" destId="{DC96379C-517E-4DA9-83E5-AA7020B52AC3}" srcOrd="2" destOrd="0" presId="urn:microsoft.com/office/officeart/2005/8/layout/orgChart1"/>
    <dgm:cxn modelId="{9C9C123D-C27A-4652-8613-4CB7E8361FB8}" type="presParOf" srcId="{515D12D5-9932-41A5-83DB-6E317B55F214}" destId="{CE64F16C-57ED-4C7B-9CF6-B104BBA909E4}" srcOrd="4" destOrd="0" presId="urn:microsoft.com/office/officeart/2005/8/layout/orgChart1"/>
    <dgm:cxn modelId="{9F993AE9-E979-4F79-A6D8-EB7CF4D42170}" type="presParOf" srcId="{515D12D5-9932-41A5-83DB-6E317B55F214}" destId="{9A691702-2842-4937-8549-CDABC0048891}" srcOrd="5" destOrd="0" presId="urn:microsoft.com/office/officeart/2005/8/layout/orgChart1"/>
    <dgm:cxn modelId="{31134169-F4A5-4B7F-A3C2-96E8BFC40B15}" type="presParOf" srcId="{9A691702-2842-4937-8549-CDABC0048891}" destId="{52BA149F-175A-43FB-B81F-8398F4416F57}" srcOrd="0" destOrd="0" presId="urn:microsoft.com/office/officeart/2005/8/layout/orgChart1"/>
    <dgm:cxn modelId="{5E563EC7-7D6D-4C8A-9D93-1F2744225FB6}" type="presParOf" srcId="{52BA149F-175A-43FB-B81F-8398F4416F57}" destId="{D129A1C9-67C4-4F62-A99A-981FD44447B5}" srcOrd="0" destOrd="0" presId="urn:microsoft.com/office/officeart/2005/8/layout/orgChart1"/>
    <dgm:cxn modelId="{85569B9A-097A-4882-AAB0-BD1F7DBCD485}" type="presParOf" srcId="{52BA149F-175A-43FB-B81F-8398F4416F57}" destId="{110A61FE-B7E3-4E0A-B75A-46FE129FE0C1}" srcOrd="1" destOrd="0" presId="urn:microsoft.com/office/officeart/2005/8/layout/orgChart1"/>
    <dgm:cxn modelId="{71D13D25-AC54-442E-BBE3-0D243C76BAD1}" type="presParOf" srcId="{9A691702-2842-4937-8549-CDABC0048891}" destId="{0B824A92-68CA-4C8E-A2D6-D97B9DF2E375}" srcOrd="1" destOrd="0" presId="urn:microsoft.com/office/officeart/2005/8/layout/orgChart1"/>
    <dgm:cxn modelId="{7A387A20-4B8C-4210-8973-04BD3FEE0EEF}" type="presParOf" srcId="{9A691702-2842-4937-8549-CDABC0048891}" destId="{3DFBFA02-5AF2-4024-B930-4CBA83B3391E}" srcOrd="2" destOrd="0" presId="urn:microsoft.com/office/officeart/2005/8/layout/orgChart1"/>
    <dgm:cxn modelId="{FBDDBC35-ED6F-4D03-B3AD-30ADE4E1FAAB}" type="presParOf" srcId="{87F32616-34B2-48EE-A04F-188A01B4A0F7}" destId="{66F2866B-3CB9-4EFC-BECC-E50E5AFEAE0B}" srcOrd="2" destOrd="0" presId="urn:microsoft.com/office/officeart/2005/8/layout/orgChart1"/>
    <dgm:cxn modelId="{40FFCB73-BFBB-4493-914D-98C064D68D28}" type="presParOf" srcId="{153C97C6-8D0E-4DF8-930C-DB40AD7DBB29}" destId="{0E441DC1-616A-4A5F-8A4D-C95D0DB1A238}" srcOrd="6" destOrd="0" presId="urn:microsoft.com/office/officeart/2005/8/layout/orgChart1"/>
    <dgm:cxn modelId="{3C98944D-94A6-4BEA-96EA-19135E685DD3}" type="presParOf" srcId="{153C97C6-8D0E-4DF8-930C-DB40AD7DBB29}" destId="{F09C32B0-FF11-4F83-B93A-B9144D59F403}" srcOrd="7" destOrd="0" presId="urn:microsoft.com/office/officeart/2005/8/layout/orgChart1"/>
    <dgm:cxn modelId="{41B6C402-B17A-4F74-A391-17B9F6B5FB66}" type="presParOf" srcId="{F09C32B0-FF11-4F83-B93A-B9144D59F403}" destId="{34FE2A59-FAF0-4696-947B-3A59E06F670E}" srcOrd="0" destOrd="0" presId="urn:microsoft.com/office/officeart/2005/8/layout/orgChart1"/>
    <dgm:cxn modelId="{32A092C2-4D5E-4AAF-AB9B-76F211E6C7F8}" type="presParOf" srcId="{34FE2A59-FAF0-4696-947B-3A59E06F670E}" destId="{CD03DD89-B9F4-43B8-8107-3C4EC9F38CEA}" srcOrd="0" destOrd="0" presId="urn:microsoft.com/office/officeart/2005/8/layout/orgChart1"/>
    <dgm:cxn modelId="{425F3AD6-E450-4487-9020-58826D0313BC}" type="presParOf" srcId="{34FE2A59-FAF0-4696-947B-3A59E06F670E}" destId="{DDBB47F9-905D-4956-96C8-9FCE4C974638}" srcOrd="1" destOrd="0" presId="urn:microsoft.com/office/officeart/2005/8/layout/orgChart1"/>
    <dgm:cxn modelId="{D49777E2-F1F1-47C7-A6F8-0BB54D60C7A0}" type="presParOf" srcId="{F09C32B0-FF11-4F83-B93A-B9144D59F403}" destId="{D3A5C582-FA5D-4516-8405-8A28B8C7602F}" srcOrd="1" destOrd="0" presId="urn:microsoft.com/office/officeart/2005/8/layout/orgChart1"/>
    <dgm:cxn modelId="{6E76B8E8-50E5-4477-9A5C-CC12D5CFE36D}" type="presParOf" srcId="{F09C32B0-FF11-4F83-B93A-B9144D59F403}" destId="{545B818A-838C-4654-AEAA-0DF0505F3995}" srcOrd="2" destOrd="0" presId="urn:microsoft.com/office/officeart/2005/8/layout/orgChart1"/>
    <dgm:cxn modelId="{02CF515F-55DA-40E4-A06B-5BD287BBFC7C}" type="presParOf" srcId="{153C97C6-8D0E-4DF8-930C-DB40AD7DBB29}" destId="{ECC2BE31-7391-42DA-9179-72317C3650A0}" srcOrd="8" destOrd="0" presId="urn:microsoft.com/office/officeart/2005/8/layout/orgChart1"/>
    <dgm:cxn modelId="{27890851-0104-497A-9AD4-301AEFB52D6A}" type="presParOf" srcId="{153C97C6-8D0E-4DF8-930C-DB40AD7DBB29}" destId="{A497CDAF-763B-48CE-BD68-6FADC654814E}" srcOrd="9" destOrd="0" presId="urn:microsoft.com/office/officeart/2005/8/layout/orgChart1"/>
    <dgm:cxn modelId="{95491B60-1B65-4492-B2B0-E1B0583E4210}" type="presParOf" srcId="{A497CDAF-763B-48CE-BD68-6FADC654814E}" destId="{0FF0C016-E2B0-459B-A860-D91DECAC5E6D}" srcOrd="0" destOrd="0" presId="urn:microsoft.com/office/officeart/2005/8/layout/orgChart1"/>
    <dgm:cxn modelId="{74A5B613-9C7D-469E-B3A5-3259CBE890BF}" type="presParOf" srcId="{0FF0C016-E2B0-459B-A860-D91DECAC5E6D}" destId="{2304D9D6-C095-4A9D-9032-DA9D7CE3F983}" srcOrd="0" destOrd="0" presId="urn:microsoft.com/office/officeart/2005/8/layout/orgChart1"/>
    <dgm:cxn modelId="{DB66F4B1-2D44-4EB6-AEB9-0FC0AE94591D}" type="presParOf" srcId="{0FF0C016-E2B0-459B-A860-D91DECAC5E6D}" destId="{D25AF6DF-7E7A-4143-ADB7-84750394BF8F}" srcOrd="1" destOrd="0" presId="urn:microsoft.com/office/officeart/2005/8/layout/orgChart1"/>
    <dgm:cxn modelId="{E33FFE59-FE09-4ED1-A6E6-B12289EDD6BC}" type="presParOf" srcId="{A497CDAF-763B-48CE-BD68-6FADC654814E}" destId="{69431EC7-63FF-4498-98DB-6E77B5630985}" srcOrd="1" destOrd="0" presId="urn:microsoft.com/office/officeart/2005/8/layout/orgChart1"/>
    <dgm:cxn modelId="{B33531BB-2281-4A77-ACE3-08345C21A92A}" type="presParOf" srcId="{A497CDAF-763B-48CE-BD68-6FADC654814E}" destId="{94DD74BE-2CC3-4615-AEA8-C1336D09F661}" srcOrd="2" destOrd="0" presId="urn:microsoft.com/office/officeart/2005/8/layout/orgChart1"/>
    <dgm:cxn modelId="{6EECBE76-AAF6-4517-B30F-24566E93B278}" type="presParOf" srcId="{835C835A-09BE-4953-AC7A-8A17BF3992CF}" destId="{8264B242-7E63-4DFE-B3B0-B76F7B3560CC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2BE31-7391-42DA-9179-72317C3650A0}">
      <dsp:nvSpPr>
        <dsp:cNvPr id="0" name=""/>
        <dsp:cNvSpPr/>
      </dsp:nvSpPr>
      <dsp:spPr>
        <a:xfrm>
          <a:off x="3810000" y="766109"/>
          <a:ext cx="3106415" cy="273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54"/>
              </a:lnTo>
              <a:lnTo>
                <a:pt x="3106415" y="138754"/>
              </a:lnTo>
              <a:lnTo>
                <a:pt x="3106415" y="27353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41DC1-616A-4A5F-8A4D-C95D0DB1A238}">
      <dsp:nvSpPr>
        <dsp:cNvPr id="0" name=""/>
        <dsp:cNvSpPr/>
      </dsp:nvSpPr>
      <dsp:spPr>
        <a:xfrm>
          <a:off x="3810000" y="766109"/>
          <a:ext cx="1553207" cy="273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54"/>
              </a:lnTo>
              <a:lnTo>
                <a:pt x="1553207" y="138754"/>
              </a:lnTo>
              <a:lnTo>
                <a:pt x="1553207" y="27353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4F16C-57ED-4C7B-9CF6-B104BBA909E4}">
      <dsp:nvSpPr>
        <dsp:cNvPr id="0" name=""/>
        <dsp:cNvSpPr/>
      </dsp:nvSpPr>
      <dsp:spPr>
        <a:xfrm>
          <a:off x="3296542" y="1681468"/>
          <a:ext cx="192546" cy="2413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3248"/>
              </a:lnTo>
              <a:lnTo>
                <a:pt x="192546" y="2413248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BDECF-791C-4FE5-A34E-B7915CD5AD09}">
      <dsp:nvSpPr>
        <dsp:cNvPr id="0" name=""/>
        <dsp:cNvSpPr/>
      </dsp:nvSpPr>
      <dsp:spPr>
        <a:xfrm>
          <a:off x="3296542" y="1681468"/>
          <a:ext cx="192546" cy="1501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1861"/>
              </a:lnTo>
              <a:lnTo>
                <a:pt x="192546" y="1501861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63D49-0F47-4404-A68A-FDE41B2F0037}">
      <dsp:nvSpPr>
        <dsp:cNvPr id="0" name=""/>
        <dsp:cNvSpPr/>
      </dsp:nvSpPr>
      <dsp:spPr>
        <a:xfrm>
          <a:off x="3296542" y="1681468"/>
          <a:ext cx="192546" cy="590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0475"/>
              </a:lnTo>
              <a:lnTo>
                <a:pt x="192546" y="59047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5A90A-3363-4FF9-A3A8-A80322683872}">
      <dsp:nvSpPr>
        <dsp:cNvPr id="0" name=""/>
        <dsp:cNvSpPr/>
      </dsp:nvSpPr>
      <dsp:spPr>
        <a:xfrm>
          <a:off x="3764280" y="766109"/>
          <a:ext cx="91440" cy="273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353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6C567-6BE6-417E-A541-3C34EE893EF1}">
      <dsp:nvSpPr>
        <dsp:cNvPr id="0" name=""/>
        <dsp:cNvSpPr/>
      </dsp:nvSpPr>
      <dsp:spPr>
        <a:xfrm>
          <a:off x="2256792" y="766109"/>
          <a:ext cx="1553207" cy="273536"/>
        </a:xfrm>
        <a:custGeom>
          <a:avLst/>
          <a:gdLst/>
          <a:ahLst/>
          <a:cxnLst/>
          <a:rect l="0" t="0" r="0" b="0"/>
          <a:pathLst>
            <a:path>
              <a:moveTo>
                <a:pt x="1553207" y="0"/>
              </a:moveTo>
              <a:lnTo>
                <a:pt x="1553207" y="138754"/>
              </a:lnTo>
              <a:lnTo>
                <a:pt x="0" y="138754"/>
              </a:lnTo>
              <a:lnTo>
                <a:pt x="0" y="273536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9F8DE-5216-40A9-9227-D38405536075}">
      <dsp:nvSpPr>
        <dsp:cNvPr id="0" name=""/>
        <dsp:cNvSpPr/>
      </dsp:nvSpPr>
      <dsp:spPr>
        <a:xfrm>
          <a:off x="703584" y="766109"/>
          <a:ext cx="3106415" cy="273536"/>
        </a:xfrm>
        <a:custGeom>
          <a:avLst/>
          <a:gdLst/>
          <a:ahLst/>
          <a:cxnLst/>
          <a:rect l="0" t="0" r="0" b="0"/>
          <a:pathLst>
            <a:path>
              <a:moveTo>
                <a:pt x="3106415" y="0"/>
              </a:moveTo>
              <a:lnTo>
                <a:pt x="3106415" y="138754"/>
              </a:lnTo>
              <a:lnTo>
                <a:pt x="0" y="138754"/>
              </a:lnTo>
              <a:lnTo>
                <a:pt x="0" y="27353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6784A-2D64-46B0-AFEE-C00C435E1D60}">
      <dsp:nvSpPr>
        <dsp:cNvPr id="0" name=""/>
        <dsp:cNvSpPr/>
      </dsp:nvSpPr>
      <dsp:spPr>
        <a:xfrm>
          <a:off x="2885764" y="0"/>
          <a:ext cx="1848470" cy="766109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NEW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TESTAMENT</a:t>
          </a:r>
        </a:p>
      </dsp:txBody>
      <dsp:txXfrm>
        <a:off x="2885764" y="0"/>
        <a:ext cx="1848470" cy="766109"/>
      </dsp:txXfrm>
    </dsp:sp>
    <dsp:sp modelId="{95AB043B-9A20-4625-AC28-6C4B7791D684}">
      <dsp:nvSpPr>
        <dsp:cNvPr id="0" name=""/>
        <dsp:cNvSpPr/>
      </dsp:nvSpPr>
      <dsp:spPr>
        <a:xfrm>
          <a:off x="61763" y="1039646"/>
          <a:ext cx="1283642" cy="641821"/>
        </a:xfrm>
        <a:prstGeom prst="rect">
          <a:avLst/>
        </a:prstGeom>
        <a:solidFill>
          <a:srgbClr val="145014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Gospels (4)</a:t>
          </a:r>
        </a:p>
      </dsp:txBody>
      <dsp:txXfrm>
        <a:off x="61763" y="1039646"/>
        <a:ext cx="1283642" cy="641821"/>
      </dsp:txXfrm>
    </dsp:sp>
    <dsp:sp modelId="{ED03E5D0-C59B-455D-8950-061851C64240}">
      <dsp:nvSpPr>
        <dsp:cNvPr id="0" name=""/>
        <dsp:cNvSpPr/>
      </dsp:nvSpPr>
      <dsp:spPr>
        <a:xfrm>
          <a:off x="1614971" y="1039646"/>
          <a:ext cx="1283642" cy="64182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Acts (1)</a:t>
          </a:r>
        </a:p>
      </dsp:txBody>
      <dsp:txXfrm>
        <a:off x="1614971" y="1039646"/>
        <a:ext cx="1283642" cy="641821"/>
      </dsp:txXfrm>
    </dsp:sp>
    <dsp:sp modelId="{DE8AEBD3-A2D1-44EA-B688-16BE58BDD60B}">
      <dsp:nvSpPr>
        <dsp:cNvPr id="0" name=""/>
        <dsp:cNvSpPr/>
      </dsp:nvSpPr>
      <dsp:spPr>
        <a:xfrm>
          <a:off x="3168178" y="1039646"/>
          <a:ext cx="1283642" cy="641821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Paul’s Epistles   (13)</a:t>
          </a:r>
        </a:p>
      </dsp:txBody>
      <dsp:txXfrm>
        <a:off x="3168178" y="1039646"/>
        <a:ext cx="1283642" cy="641821"/>
      </dsp:txXfrm>
    </dsp:sp>
    <dsp:sp modelId="{16AD02A8-7D66-4D76-B5A3-80BB46A3619B}">
      <dsp:nvSpPr>
        <dsp:cNvPr id="0" name=""/>
        <dsp:cNvSpPr/>
      </dsp:nvSpPr>
      <dsp:spPr>
        <a:xfrm>
          <a:off x="3489089" y="1951033"/>
          <a:ext cx="1283642" cy="641821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Journey Epistles (6)</a:t>
          </a:r>
        </a:p>
      </dsp:txBody>
      <dsp:txXfrm>
        <a:off x="3489089" y="1951033"/>
        <a:ext cx="1283642" cy="641821"/>
      </dsp:txXfrm>
    </dsp:sp>
    <dsp:sp modelId="{08735B22-F95A-4F78-973C-B68A1AA19D0F}">
      <dsp:nvSpPr>
        <dsp:cNvPr id="0" name=""/>
        <dsp:cNvSpPr/>
      </dsp:nvSpPr>
      <dsp:spPr>
        <a:xfrm>
          <a:off x="3489089" y="2862419"/>
          <a:ext cx="1283642" cy="641821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Prison Epistles (4)</a:t>
          </a:r>
        </a:p>
      </dsp:txBody>
      <dsp:txXfrm>
        <a:off x="3489089" y="2862419"/>
        <a:ext cx="1283642" cy="641821"/>
      </dsp:txXfrm>
    </dsp:sp>
    <dsp:sp modelId="{D129A1C9-67C4-4F62-A99A-981FD44447B5}">
      <dsp:nvSpPr>
        <dsp:cNvPr id="0" name=""/>
        <dsp:cNvSpPr/>
      </dsp:nvSpPr>
      <dsp:spPr>
        <a:xfrm>
          <a:off x="3489089" y="3773805"/>
          <a:ext cx="1283642" cy="641821"/>
        </a:xfrm>
        <a:prstGeom prst="rect">
          <a:avLst/>
        </a:prstGeom>
        <a:solidFill>
          <a:srgbClr val="0066FF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Pastoral Epistles (3)</a:t>
          </a:r>
        </a:p>
      </dsp:txBody>
      <dsp:txXfrm>
        <a:off x="3489089" y="3773805"/>
        <a:ext cx="1283642" cy="641821"/>
      </dsp:txXfrm>
    </dsp:sp>
    <dsp:sp modelId="{CD03DD89-B9F4-43B8-8107-3C4EC9F38CEA}">
      <dsp:nvSpPr>
        <dsp:cNvPr id="0" name=""/>
        <dsp:cNvSpPr/>
      </dsp:nvSpPr>
      <dsp:spPr>
        <a:xfrm>
          <a:off x="4721386" y="1039646"/>
          <a:ext cx="1283642" cy="641821"/>
        </a:xfrm>
        <a:prstGeom prst="rect">
          <a:avLst/>
        </a:prstGeom>
        <a:solidFill>
          <a:srgbClr val="FF9933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General Epistles (8)</a:t>
          </a:r>
        </a:p>
      </dsp:txBody>
      <dsp:txXfrm>
        <a:off x="4721386" y="1039646"/>
        <a:ext cx="1283642" cy="641821"/>
      </dsp:txXfrm>
    </dsp:sp>
    <dsp:sp modelId="{2304D9D6-C095-4A9D-9032-DA9D7CE3F983}">
      <dsp:nvSpPr>
        <dsp:cNvPr id="0" name=""/>
        <dsp:cNvSpPr/>
      </dsp:nvSpPr>
      <dsp:spPr>
        <a:xfrm>
          <a:off x="6274593" y="1039646"/>
          <a:ext cx="1283642" cy="641821"/>
        </a:xfrm>
        <a:prstGeom prst="rect">
          <a:avLst/>
        </a:prstGeom>
        <a:solidFill>
          <a:srgbClr val="8E0000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Apocalyptic (1)</a:t>
          </a:r>
        </a:p>
      </dsp:txBody>
      <dsp:txXfrm>
        <a:off x="6274593" y="1039646"/>
        <a:ext cx="1283642" cy="641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r>
              <a:rPr lang="en-US"/>
              <a:t>New Testament Survey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6232EFC-E38B-4F07-9896-56BA0A9C72FA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F62D60-35A5-416F-BA40-B1ECE22EE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615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36749" y="156474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9803" y="8914161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3086278-21E0-43C4-849E-8DA339B6B78F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1538" y="860425"/>
            <a:ext cx="2424112" cy="136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2425356"/>
            <a:ext cx="5681980" cy="625898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09070" y="156474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ctr"/>
          <a:lstStyle>
            <a:lvl1pPr algn="r">
              <a:defRPr sz="1400" b="0"/>
            </a:lvl1pPr>
          </a:lstStyle>
          <a:p>
            <a:fld id="{68A9F53A-FE5A-47D8-993D-116709B721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6247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indent="0" algn="l" defTabSz="914400" rtl="0" eaLnBrk="1" latinLnBrk="0" hangingPunct="1">
      <a:spcBef>
        <a:spcPts val="600"/>
      </a:spcBef>
      <a:buFont typeface="Wingdings" pitchFamily="2" charset="2"/>
      <a:buNone/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228600" indent="-111125" algn="l" defTabSz="914400" rtl="0" eaLnBrk="1" latinLnBrk="0" hangingPunct="1">
      <a:spcAft>
        <a:spcPts val="300"/>
      </a:spcAft>
      <a:buFont typeface="Arial" panose="020B0604020202020204" pitchFamily="34" charset="0"/>
      <a:buChar char="•"/>
      <a:defRPr sz="1200" i="0" kern="1200">
        <a:solidFill>
          <a:schemeClr val="tx1"/>
        </a:solidFill>
        <a:latin typeface="+mn-lt"/>
        <a:ea typeface="+mn-ea"/>
        <a:cs typeface="+mn-cs"/>
      </a:defRPr>
    </a:lvl2pPr>
    <a:lvl3pPr marL="401638" indent="-117475" algn="l" defTabSz="914400" rtl="0" eaLnBrk="1" latinLnBrk="0" hangingPunct="1">
      <a:buFont typeface="Calibri" panose="020F0502020204030204" pitchFamily="34" charset="0"/>
      <a:buChar char="−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2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type in your name each week (credit toward certificate)</a:t>
            </a:r>
          </a:p>
          <a:p>
            <a:endParaRPr lang="en-US" dirty="0"/>
          </a:p>
          <a:p>
            <a:r>
              <a:rPr lang="en-US" dirty="0"/>
              <a:t>Handouts (me)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8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website</a:t>
            </a:r>
          </a:p>
          <a:p>
            <a:pPr lvl="1"/>
            <a:r>
              <a:rPr lang="en-US" dirty="0"/>
              <a:t>Notes</a:t>
            </a:r>
          </a:p>
          <a:p>
            <a:pPr lvl="1"/>
            <a:r>
              <a:rPr lang="en-US" dirty="0"/>
              <a:t>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C9AE35F-0520-4474-9857-1DED77F13433}" type="slidenum">
              <a:rPr lang="en-US" noProof="0" smtClean="0"/>
              <a:pPr lvl="0"/>
              <a:t>11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6366B0CD-6CE1-4E40-AA60-D2EE6BA03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5355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  <a:p>
            <a:endParaRPr lang="en-US" dirty="0"/>
          </a:p>
          <a:p>
            <a:r>
              <a:rPr lang="en-US" dirty="0"/>
              <a:t>“What do you like to do in your free time?”</a:t>
            </a:r>
          </a:p>
          <a:p>
            <a:endParaRPr lang="en-US" dirty="0"/>
          </a:p>
          <a:p>
            <a:r>
              <a:rPr lang="en-US" dirty="0"/>
              <a:t>5 Minutes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2E9CCC67-885C-4D47-B997-9BD232D4F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06326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8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1125" marR="0" lvl="0" indent="0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1400" b="1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STUDY WILL HELP YOU TO…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Quickly grasp the message of each NT book  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 “big picture” of the entire NT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Discover ways to apply the Bible to your life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Appreciate early Christianity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where God is taking you</a:t>
            </a:r>
          </a:p>
          <a:p>
            <a:pPr marL="342900" marR="0" lvl="0" indent="-231775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the good news of the gospel more clearly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7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85963" y="625475"/>
            <a:ext cx="2973387" cy="1673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course will help you to…</a:t>
            </a:r>
          </a:p>
          <a:p>
            <a:pPr lvl="1"/>
            <a:r>
              <a:rPr lang="en-US" dirty="0"/>
              <a:t>Grasp the message of each NT book more quickly</a:t>
            </a:r>
          </a:p>
          <a:p>
            <a:pPr lvl="1"/>
            <a:r>
              <a:rPr lang="en-US" dirty="0"/>
              <a:t>See the “big picture” of the entire NT</a:t>
            </a:r>
          </a:p>
          <a:p>
            <a:pPr lvl="1"/>
            <a:r>
              <a:rPr lang="en-US" dirty="0"/>
              <a:t>Apply the Bible to your life</a:t>
            </a:r>
          </a:p>
          <a:p>
            <a:pPr lvl="1"/>
            <a:r>
              <a:rPr lang="en-US" dirty="0"/>
              <a:t>Appreciate early Christianity</a:t>
            </a:r>
          </a:p>
          <a:p>
            <a:pPr lvl="1"/>
            <a:r>
              <a:rPr lang="en-US" dirty="0"/>
              <a:t>See where God is taking you</a:t>
            </a:r>
          </a:p>
          <a:p>
            <a:pPr lvl="1"/>
            <a:r>
              <a:rPr lang="en-US" dirty="0"/>
              <a:t>Share the good news of the gospel more clearly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4B26-0164-4A20-A401-8D342DC6DCD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4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8800" y="625475"/>
            <a:ext cx="3049588" cy="1716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400" dirty="0"/>
              <a:t>John 18%</a:t>
            </a:r>
          </a:p>
          <a:p>
            <a:r>
              <a:rPr lang="en-US" sz="1400" dirty="0"/>
              <a:t>Paul 26%</a:t>
            </a:r>
          </a:p>
          <a:p>
            <a:r>
              <a:rPr lang="en-US" sz="1400" u="sng" dirty="0"/>
              <a:t>Luke 27% (Luke/Acts)</a:t>
            </a:r>
          </a:p>
          <a:p>
            <a:endParaRPr lang="en-US" sz="1400" dirty="0"/>
          </a:p>
          <a:p>
            <a:r>
              <a:rPr lang="en-US" sz="1400" dirty="0"/>
              <a:t>All others  combined = </a:t>
            </a:r>
            <a:r>
              <a:rPr lang="en-US" sz="1400" b="0" dirty="0"/>
              <a:t>29%</a:t>
            </a:r>
          </a:p>
          <a:p>
            <a:r>
              <a:rPr lang="en-US" sz="1400" i="1" dirty="0"/>
              <a:t>Average Time to read a NT Book = </a:t>
            </a:r>
            <a:r>
              <a:rPr lang="en-US" sz="1400" i="1" u="sng" dirty="0"/>
              <a:t>Less 20 minutes (1 cappuccino)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A4B26-0164-4A20-A401-8D342DC6D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Testament Survey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04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TESTAMENT</a:t>
            </a:r>
          </a:p>
          <a:p>
            <a:pPr lvl="1"/>
            <a:r>
              <a:rPr lang="en-US" sz="1200" b="1" i="0" dirty="0">
                <a:solidFill>
                  <a:srgbClr val="242424"/>
                </a:solidFill>
                <a:effectLst/>
                <a:latin typeface="inherit"/>
                <a:cs typeface="Heebo" panose="020B0604020202020204" pitchFamily="2" charset="-79"/>
              </a:rPr>
              <a:t>The New Testament has a total of 260 chapters</a:t>
            </a:r>
            <a:endParaRPr lang="en-US" sz="1200" b="1" i="0" dirty="0">
              <a:solidFill>
                <a:srgbClr val="242424"/>
              </a:solidFill>
              <a:effectLst/>
              <a:latin typeface="Heebo" panose="020B0604020202020204" pitchFamily="2" charset="-79"/>
              <a:cs typeface="Heebo" panose="020B0604020202020204" pitchFamily="2" charset="-79"/>
            </a:endParaRPr>
          </a:p>
          <a:p>
            <a:pPr lvl="1"/>
            <a:r>
              <a:rPr lang="en-US" sz="12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New Testament has 7,957 verses</a:t>
            </a:r>
            <a:endParaRPr lang="en-US" sz="12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lvl="1"/>
            <a:r>
              <a:rPr lang="en-US" sz="12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longest book in the New Testament is the Book of Acts</a:t>
            </a:r>
            <a:endParaRPr lang="en-US" sz="12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lvl="1"/>
            <a:r>
              <a:rPr lang="en-US" sz="12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shortest book in the New Testament is 3 John</a:t>
            </a:r>
            <a:endParaRPr lang="en-US" sz="12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7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TESTAMENT</a:t>
            </a:r>
          </a:p>
          <a:p>
            <a:pPr lvl="1"/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longest chapter in the New Testament is Luke 1</a:t>
            </a:r>
          </a:p>
          <a:p>
            <a:pPr lvl="1"/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shortest verse in the Bible is in the New Testament, which is John 11:35. </a:t>
            </a:r>
          </a:p>
          <a:p>
            <a:pPr lvl="1"/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word ‘grace’ appears 128 times in the New Testament</a:t>
            </a:r>
          </a:p>
          <a:p>
            <a:pPr lvl="1"/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There are only eight writers for the New Testament books</a:t>
            </a:r>
          </a:p>
          <a:p>
            <a:pPr lvl="1"/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Jesus </a:t>
            </a:r>
            <a:r>
              <a:rPr lang="en-US" sz="1200" b="1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fulfilled over </a:t>
            </a:r>
            <a:r>
              <a:rPr lang="en-US" sz="12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300 prophecies of the Old Testament in the New Testament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4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Macro before micro!</a:t>
            </a:r>
          </a:p>
          <a:p>
            <a:pPr lvl="1"/>
            <a:r>
              <a:rPr lang="en-US" sz="1400" dirty="0"/>
              <a:t>Big picture</a:t>
            </a:r>
          </a:p>
          <a:p>
            <a:pPr lvl="1"/>
            <a:r>
              <a:rPr lang="en-US" sz="1400" dirty="0"/>
              <a:t>Like 30,000 ft in airplane</a:t>
            </a:r>
          </a:p>
          <a:p>
            <a:pPr indent="-111125"/>
            <a:r>
              <a:rPr lang="en-US" sz="1400" dirty="0"/>
              <a:t>Then…micro</a:t>
            </a:r>
          </a:p>
          <a:p>
            <a:pPr lvl="1"/>
            <a:r>
              <a:rPr lang="en-US" sz="1400" dirty="0"/>
              <a:t>Chapters, verses…better understanding</a:t>
            </a:r>
          </a:p>
          <a:p>
            <a:pPr lvl="0"/>
            <a:r>
              <a:rPr lang="en-US" sz="1400" dirty="0"/>
              <a:t>Better understanding of Bible</a:t>
            </a:r>
          </a:p>
          <a:p>
            <a:pPr indent="-111125"/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4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out your notes.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Testament Survey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A9F53A-FE5A-47D8-993D-116709B721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70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out your study guides.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50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cap="all" dirty="0"/>
              <a:t>Four Major Parts of the Bible</a:t>
            </a:r>
          </a:p>
          <a:p>
            <a:pPr marL="0" indent="0">
              <a:buNone/>
            </a:pPr>
            <a:r>
              <a:rPr lang="en-US" cap="all" dirty="0"/>
              <a:t>[CLICK]</a:t>
            </a:r>
          </a:p>
          <a:p>
            <a:pPr lvl="0"/>
            <a:r>
              <a:rPr lang="en-US" dirty="0"/>
              <a:t>1. </a:t>
            </a:r>
            <a:r>
              <a:rPr lang="en-US" u="sng" dirty="0"/>
              <a:t>PREPARATION</a:t>
            </a: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u="sng" dirty="0"/>
              <a:t>Old Testament</a:t>
            </a:r>
            <a:r>
              <a:rPr lang="en-US" dirty="0"/>
              <a:t>: </a:t>
            </a:r>
            <a:r>
              <a:rPr lang="en-US" u="sng" dirty="0"/>
              <a:t>Makes ready </a:t>
            </a:r>
            <a:r>
              <a:rPr lang="en-US" dirty="0"/>
              <a:t>for the coming of the Messiah.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2. </a:t>
            </a:r>
            <a:r>
              <a:rPr lang="en-US" u="sng" dirty="0"/>
              <a:t>MANIFESTATION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u="sng" dirty="0"/>
              <a:t>Gospels</a:t>
            </a:r>
            <a:r>
              <a:rPr lang="en-US" dirty="0"/>
              <a:t>: The </a:t>
            </a:r>
            <a:r>
              <a:rPr lang="en-US" u="sng" dirty="0"/>
              <a:t>Messiah enters the world</a:t>
            </a:r>
            <a:r>
              <a:rPr lang="en-US" dirty="0"/>
              <a:t>, dies for the world, and establishes his </a:t>
            </a:r>
            <a:r>
              <a:rPr lang="en-US" u="sng" dirty="0"/>
              <a:t>church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3. </a:t>
            </a:r>
            <a:r>
              <a:rPr lang="en-US" u="sng" dirty="0"/>
              <a:t>APPROPRIATION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u="sng" dirty="0">
                <a:sym typeface="Wingdings" panose="05000000000000000000" pitchFamily="2" charset="2"/>
              </a:rPr>
              <a:t>Acts, Epistles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/>
              <a:t>Reveals the ways in which the Messiah was received, appropriated, and applied in individual lives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4. </a:t>
            </a:r>
            <a:r>
              <a:rPr lang="en-US" u="sng" dirty="0"/>
              <a:t>CONSUMATION</a:t>
            </a:r>
            <a:r>
              <a:rPr lang="en-US" dirty="0"/>
              <a:t>: Revelation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God’s perfect plan completed and the eternal reign of the Messiah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7150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Latin (</a:t>
            </a:r>
            <a:r>
              <a:rPr lang="en-US" i="1" dirty="0" err="1"/>
              <a:t>testamentum</a:t>
            </a:r>
            <a:r>
              <a:rPr lang="en-US" dirty="0"/>
              <a:t>) meaning Covenant or </a:t>
            </a:r>
            <a:r>
              <a:rPr lang="en-US" dirty="0">
                <a:sym typeface="Wingdings" pitchFamily="2" charset="2"/>
              </a:rPr>
              <a:t>Contract</a:t>
            </a:r>
          </a:p>
          <a:p>
            <a:pPr lvl="1"/>
            <a:r>
              <a:rPr lang="en-US" dirty="0"/>
              <a:t>Covenant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a </a:t>
            </a:r>
            <a:r>
              <a:rPr lang="en-US" u="sng" dirty="0"/>
              <a:t>binding agreement </a:t>
            </a:r>
            <a:r>
              <a:rPr lang="en-US" dirty="0"/>
              <a:t>or contract between man and man, or between man and God.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Two types</a:t>
            </a:r>
          </a:p>
          <a:p>
            <a:pPr lvl="2"/>
            <a:r>
              <a:rPr lang="en-US" dirty="0"/>
              <a:t>Conditional (depends on two parties to fulfill their parts)</a:t>
            </a:r>
          </a:p>
          <a:p>
            <a:pPr lvl="2"/>
            <a:r>
              <a:rPr lang="en-US" dirty="0"/>
              <a:t>Unconditional (depends on only one party to fulfill its part)</a:t>
            </a:r>
          </a:p>
          <a:p>
            <a:pPr lvl="2"/>
            <a:endParaRPr lang="en-US" dirty="0"/>
          </a:p>
          <a:p>
            <a:r>
              <a:rPr lang="en-US" dirty="0"/>
              <a:t>FIVE MAJOR COVENANTS OF THE BIBLE</a:t>
            </a:r>
          </a:p>
          <a:p>
            <a:pPr marL="346075" lvl="1" indent="-228600">
              <a:buFont typeface="+mj-lt"/>
              <a:buAutoNum type="arabicPeriod"/>
            </a:pPr>
            <a:r>
              <a:rPr lang="en-US" dirty="0"/>
              <a:t>Noahic Covenant (unconditional)</a:t>
            </a:r>
          </a:p>
          <a:p>
            <a:pPr marL="346075" lvl="1" indent="-228600">
              <a:buFont typeface="+mj-lt"/>
              <a:buAutoNum type="arabicPeriod"/>
            </a:pPr>
            <a:r>
              <a:rPr lang="en-US" dirty="0"/>
              <a:t>Abrahamic Covenant (unconditional)</a:t>
            </a:r>
          </a:p>
          <a:p>
            <a:pPr marL="346075" lvl="1" indent="-228600">
              <a:buFont typeface="+mj-lt"/>
              <a:buAutoNum type="arabicPeriod"/>
            </a:pPr>
            <a:r>
              <a:rPr lang="en-US" dirty="0"/>
              <a:t>Mosaic Covenant (conditional)</a:t>
            </a:r>
          </a:p>
          <a:p>
            <a:pPr marL="346075" lvl="1" indent="-228600">
              <a:buFont typeface="+mj-lt"/>
              <a:buAutoNum type="arabicPeriod"/>
            </a:pPr>
            <a:r>
              <a:rPr lang="en-US" dirty="0"/>
              <a:t>Davidic Covenant (unconditional)</a:t>
            </a:r>
          </a:p>
          <a:p>
            <a:pPr marL="346075" lvl="1" indent="-228600">
              <a:buFont typeface="+mj-lt"/>
              <a:buAutoNum type="arabicPeriod"/>
            </a:pPr>
            <a:r>
              <a:rPr lang="en-US" dirty="0"/>
              <a:t>New Covenant (unconditional, once a person enters into it).</a:t>
            </a:r>
          </a:p>
          <a:p>
            <a:pPr marL="117475" lvl="1" indent="0">
              <a:buFont typeface="+mj-lt"/>
              <a:buNone/>
            </a:pPr>
            <a:r>
              <a:rPr lang="en-US" dirty="0"/>
              <a:t> </a:t>
            </a:r>
          </a:p>
          <a:p>
            <a:pPr lvl="0"/>
            <a:r>
              <a:rPr lang="en-US" dirty="0"/>
              <a:t>New Covenant canceled out the “Old Covenant” (Mosaic)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Read Matt. 5:17 </a:t>
            </a:r>
            <a:r>
              <a:rPr lang="en-US" dirty="0"/>
              <a:t>"Do not think that I have come to abolish the Law or the Prophets; I have not come to abolish them but </a:t>
            </a:r>
            <a:r>
              <a:rPr lang="en-US" u="sng" dirty="0"/>
              <a:t>to fulfill them</a:t>
            </a:r>
            <a:r>
              <a:rPr lang="en-US" dirty="0"/>
              <a:t>." (Matt. 5:17 NIV)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Read Heb. 8:13 </a:t>
            </a:r>
            <a:r>
              <a:rPr lang="en-US" dirty="0"/>
              <a:t>" By calling this covenant "new," he has made the </a:t>
            </a:r>
            <a:r>
              <a:rPr lang="en-US" u="sng" dirty="0"/>
              <a:t>first one obsolete</a:t>
            </a:r>
            <a:r>
              <a:rPr lang="en-US" dirty="0"/>
              <a:t>; and what is obsolete and outdated will soon disappear. "  (Heb. 8:13-9:1 NIV)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Only what is carried out from OT into NT is valid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Slide Image Placeholder 12">
            <a:extLst>
              <a:ext uri="{FF2B5EF4-FFF2-40B4-BE49-F238E27FC236}">
                <a16:creationId xmlns:a16="http://schemas.microsoft.com/office/drawing/2014/main" id="{971F19AC-DD0B-4D49-B7FE-2C1C783F6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12435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Old Testament was primarily between </a:t>
            </a:r>
            <a:r>
              <a:rPr lang="en-US" u="sng" dirty="0"/>
              <a:t>God and Israel</a:t>
            </a:r>
          </a:p>
          <a:p>
            <a:endParaRPr lang="en-US" u="sng" dirty="0"/>
          </a:p>
          <a:p>
            <a:pPr lvl="1"/>
            <a:r>
              <a:rPr lang="en-US" dirty="0"/>
              <a:t>The Old Testament or Old Covenant is primarily a record of God’s dealings with the Israelites on the basis of the Mosaic Covenant given at Mount Sinai.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Mosaic Covenant became obsolete when the New Covenant began (Heb. 8:13).</a:t>
            </a:r>
          </a:p>
          <a:p>
            <a:pPr marL="117475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Only those portions of the Old Covenant that have been carried into the New Covenant are valid today.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Slide Image Placeholder 3">
            <a:extLst>
              <a:ext uri="{FF2B5EF4-FFF2-40B4-BE49-F238E27FC236}">
                <a16:creationId xmlns:a16="http://schemas.microsoft.com/office/drawing/2014/main" id="{43D1C34A-82C7-44B6-A7C7-22E0A2126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41538" y="860425"/>
            <a:ext cx="2424112" cy="136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75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New Testament is between God and all people</a:t>
            </a:r>
          </a:p>
          <a:p>
            <a:pPr lvl="1"/>
            <a:r>
              <a:rPr lang="en-US" dirty="0"/>
              <a:t>Jeremiah 31:31 Lord said he will make a new covenant with Israel</a:t>
            </a:r>
          </a:p>
          <a:p>
            <a:pPr lvl="2"/>
            <a:r>
              <a:rPr lang="en-US" i="1" dirty="0"/>
              <a:t>"The days are coming," declares the LORD, "when I will make a new covenant with the people of Israel and with the people of Judah. It will not be like the covenant I made with their ancestors when I took them by the hand to lead them out of Egypt, because they broke my covenant, though I was a husband to them, " declares the LORD. "This is the covenant I will make with the people of Israel after that time," declares the LORD. "I will put my law in their minds and write it on their hearts. I will be their God, and they will be my people.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BUT When </a:t>
            </a:r>
            <a:r>
              <a:rPr lang="en-US" u="sng" dirty="0"/>
              <a:t>Jesus was rejected as the Messiah b</a:t>
            </a:r>
            <a:r>
              <a:rPr lang="en-US" dirty="0"/>
              <a:t>y the leaders of Israel, the gospel was </a:t>
            </a:r>
            <a:r>
              <a:rPr lang="en-US" u="sng" dirty="0"/>
              <a:t>opened </a:t>
            </a:r>
            <a:r>
              <a:rPr lang="en-US" dirty="0"/>
              <a:t>to all who people  who would accept Christ as Messiah.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1F8167CF-A34C-4E3C-AD5D-8FF0ECD05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28339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books belong in the Bible?</a:t>
            </a:r>
          </a:p>
          <a:p>
            <a:endParaRPr lang="en-US" dirty="0"/>
          </a:p>
          <a:p>
            <a:pPr lvl="1"/>
            <a:r>
              <a:rPr lang="en-US" dirty="0"/>
              <a:t>Many writings claiming to be inspired by God.</a:t>
            </a:r>
          </a:p>
          <a:p>
            <a:pPr marL="117475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Must create a standard.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505B2F11-AEF1-4877-8383-15DFA5529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24447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“16-inch sandwich”</a:t>
            </a:r>
          </a:p>
          <a:p>
            <a:endParaRPr lang="en-US" baseline="0" dirty="0"/>
          </a:p>
          <a:p>
            <a:r>
              <a:rPr lang="en-US" baseline="0" dirty="0"/>
              <a:t>How do you know?</a:t>
            </a:r>
          </a:p>
          <a:p>
            <a:endParaRPr lang="en-US" baseline="0" dirty="0"/>
          </a:p>
          <a:p>
            <a:r>
              <a:rPr lang="en-US" baseline="0" dirty="0"/>
              <a:t>You need a standard (ruler)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A4B26-0164-4A20-A401-8D342DC6DCD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26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did the early church know which books were inspired by God?</a:t>
            </a:r>
          </a:p>
          <a:p>
            <a:r>
              <a:rPr lang="en-US" dirty="0"/>
              <a:t>(A standard is needed…not a physical ruler)</a:t>
            </a:r>
          </a:p>
          <a:p>
            <a:endParaRPr lang="en-US" dirty="0"/>
          </a:p>
          <a:p>
            <a:r>
              <a:rPr lang="en-US" dirty="0"/>
              <a:t>This standard is known as the CANON</a:t>
            </a:r>
          </a:p>
          <a:p>
            <a:endParaRPr lang="en-US" dirty="0"/>
          </a:p>
          <a:p>
            <a:pPr lvl="1"/>
            <a:r>
              <a:rPr lang="en-US" dirty="0"/>
              <a:t>Canon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Greek </a:t>
            </a:r>
            <a:r>
              <a:rPr lang="en-US" i="1" dirty="0" err="1"/>
              <a:t>kanōn</a:t>
            </a:r>
            <a:r>
              <a:rPr lang="en-US" dirty="0"/>
              <a:t> (reed, or a rod or bar)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</a:t>
            </a:r>
          </a:p>
          <a:p>
            <a:pPr lvl="1"/>
            <a:r>
              <a:rPr lang="en-US" dirty="0"/>
              <a:t>Papyrus </a:t>
            </a:r>
            <a:r>
              <a:rPr lang="en-US" u="sng" dirty="0"/>
              <a:t>rolls</a:t>
            </a:r>
            <a:r>
              <a:rPr lang="en-US" dirty="0">
                <a:sym typeface="Wingdings" panose="05000000000000000000" pitchFamily="2" charset="2"/>
              </a:rPr>
              <a:t> papyrus </a:t>
            </a:r>
            <a:r>
              <a:rPr lang="en-US" u="sng" dirty="0">
                <a:sym typeface="Wingdings" panose="05000000000000000000" pitchFamily="2" charset="2"/>
              </a:rPr>
              <a:t>codex</a:t>
            </a:r>
            <a:r>
              <a:rPr lang="en-US" dirty="0">
                <a:sym typeface="Wingdings" panose="05000000000000000000" pitchFamily="2" charset="2"/>
              </a:rPr>
              <a:t> (book like)</a:t>
            </a:r>
            <a:r>
              <a:rPr lang="en-US" u="sng" dirty="0">
                <a:sym typeface="Wingdings" panose="05000000000000000000" pitchFamily="2" charset="2"/>
              </a:rPr>
              <a:t>Vellum</a:t>
            </a:r>
            <a:r>
              <a:rPr lang="en-US" dirty="0">
                <a:sym typeface="Wingdings" panose="05000000000000000000" pitchFamily="2" charset="2"/>
              </a:rPr>
              <a:t> (calf skins) codex (book like)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Printing Press: </a:t>
            </a:r>
            <a:r>
              <a:rPr lang="en-US" dirty="0"/>
              <a:t>German goldsmith </a:t>
            </a:r>
            <a:r>
              <a:rPr lang="en-US" u="sng" dirty="0"/>
              <a:t>Johannes Gutenberg </a:t>
            </a:r>
            <a:r>
              <a:rPr lang="en-US" dirty="0"/>
              <a:t>is credited with inventing the printing press around </a:t>
            </a:r>
            <a:r>
              <a:rPr lang="en-US" u="sng" dirty="0"/>
              <a:t>1436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Books were first written on papyrus rolls. </a:t>
            </a:r>
          </a:p>
          <a:p>
            <a:pPr lvl="1"/>
            <a:r>
              <a:rPr lang="en-US" dirty="0"/>
              <a:t>Papyrus is a plant (Cyperus papyrus), rather like a reed, which used to grow in Egypt .</a:t>
            </a:r>
          </a:p>
          <a:p>
            <a:pPr lvl="1"/>
            <a:r>
              <a:rPr lang="en-US" dirty="0"/>
              <a:t>Sheets of papyrus were often stuck together to form long rolls (scrolls) for lengthy documents like Books </a:t>
            </a:r>
          </a:p>
          <a:p>
            <a:pPr lvl="1"/>
            <a:r>
              <a:rPr lang="en-US" dirty="0"/>
              <a:t>Later, Papyrus Codex (stacks of sheets making books) replaced rolls. </a:t>
            </a:r>
          </a:p>
          <a:p>
            <a:pPr lvl="1"/>
            <a:r>
              <a:rPr lang="en-US" dirty="0"/>
              <a:t>In about the 4th century, vellum replaced papyrus as a writing material. </a:t>
            </a:r>
          </a:p>
          <a:p>
            <a:pPr lvl="1"/>
            <a:r>
              <a:rPr lang="en-US" dirty="0"/>
              <a:t>From then on, handmade copies of the New Testament took the form of vellum codex.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1CDA-B0A6-4DEB-B890-7C065EACCE8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8F7C776E-BF26-4323-8C06-90860A130C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32009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books that belong in the Bible (NT) are those that met the CANON of the early church.</a:t>
            </a:r>
          </a:p>
          <a:p>
            <a:endParaRPr lang="en-US" dirty="0"/>
          </a:p>
          <a:p>
            <a:r>
              <a:rPr lang="en-US" dirty="0"/>
              <a:t>The OT was already accepted by early church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3BF50728-9E5E-48BD-A844-1643CAB4F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25785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6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THIS KIND OF CANNON</a:t>
            </a:r>
          </a:p>
          <a:p>
            <a:pPr lvl="1"/>
            <a:r>
              <a:rPr lang="en-US" dirty="0"/>
              <a:t>75 mm Howitzer Field Cannon</a:t>
            </a:r>
          </a:p>
          <a:p>
            <a:pPr lvl="1"/>
            <a:r>
              <a:rPr lang="en-US" dirty="0"/>
              <a:t>Philadelphia 1945 (Dad 30 years old)</a:t>
            </a:r>
          </a:p>
          <a:p>
            <a:pPr lvl="1"/>
            <a:r>
              <a:rPr lang="en-US" dirty="0"/>
              <a:t>Pseudonym: Ian Brokaw…didn’t want to alarm my Mom</a:t>
            </a:r>
          </a:p>
          <a:p>
            <a:pPr lvl="1"/>
            <a:r>
              <a:rPr lang="en-US" dirty="0"/>
              <a:t>Shibe Park (aka Connie Mack Stadium)</a:t>
            </a:r>
          </a:p>
          <a:p>
            <a:pPr lvl="1"/>
            <a:r>
              <a:rPr lang="en-US" dirty="0"/>
              <a:t>30,000 spectators</a:t>
            </a:r>
          </a:p>
          <a:p>
            <a:pPr lvl="1"/>
            <a:r>
              <a:rPr lang="en-US" dirty="0"/>
              <a:t>Sold $5 Million in savings bonds for WW2 support</a:t>
            </a:r>
          </a:p>
          <a:p>
            <a:pPr lvl="1"/>
            <a:r>
              <a:rPr lang="en-US" dirty="0"/>
              <a:t>Possibly Guinness book of records…fastest baseball ever caught?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4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4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6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“Canon” means “standard”</a:t>
            </a:r>
          </a:p>
          <a:p>
            <a:pPr lvl="1"/>
            <a:r>
              <a:rPr lang="en-US" dirty="0"/>
              <a:t>Canon = </a:t>
            </a:r>
            <a:r>
              <a:rPr lang="en-US" i="1" dirty="0"/>
              <a:t>acceptance</a:t>
            </a:r>
            <a:r>
              <a:rPr lang="en-US" dirty="0"/>
              <a:t> </a:t>
            </a:r>
            <a:r>
              <a:rPr lang="en-US" i="1" dirty="0"/>
              <a:t>criteria</a:t>
            </a:r>
            <a:r>
              <a:rPr lang="en-US" dirty="0"/>
              <a:t> </a:t>
            </a:r>
            <a:r>
              <a:rPr lang="en-US" u="sng" dirty="0"/>
              <a:t>and</a:t>
            </a:r>
            <a:r>
              <a:rPr lang="en-US" dirty="0"/>
              <a:t> the </a:t>
            </a:r>
            <a:r>
              <a:rPr lang="en-US" i="1" dirty="0"/>
              <a:t>list</a:t>
            </a:r>
            <a:r>
              <a:rPr lang="en-US" dirty="0"/>
              <a:t> of books.</a:t>
            </a:r>
          </a:p>
          <a:p>
            <a:pPr marL="117475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Next slide 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1CDA-B0A6-4DEB-B890-7C065EACCE8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84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THE CANON OF SCRIPTURE</a:t>
            </a:r>
          </a:p>
          <a:p>
            <a:pPr lvl="1"/>
            <a:r>
              <a:rPr lang="en-US" u="sng" dirty="0"/>
              <a:t>The test of divine inspiration</a:t>
            </a:r>
          </a:p>
          <a:p>
            <a:pPr lvl="2"/>
            <a:r>
              <a:rPr lang="en-US" dirty="0"/>
              <a:t>Did the book claim to be divinely inspired? 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The test of authorship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Was the book written, edited, or endorsed by an accredited agent of God, such as a prophet, the Lord Jesus Christ, or one of his apostles? </a:t>
            </a:r>
          </a:p>
          <a:p>
            <a:pPr lvl="2"/>
            <a:r>
              <a:rPr lang="en-US" dirty="0"/>
              <a:t>If not, did the writer have the gift of prophecy (David, Daniel) or a relation to a prophet or an apostle (Mark, Luke) that would raise his book to the level of their writings?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The test of consistency</a:t>
            </a:r>
          </a:p>
          <a:p>
            <a:pPr lvl="2"/>
            <a:r>
              <a:rPr lang="en-US" dirty="0"/>
              <a:t>Was there soundness and consistency with other canonized writings? </a:t>
            </a:r>
          </a:p>
          <a:p>
            <a:pPr lvl="2"/>
            <a:r>
              <a:rPr lang="en-US" dirty="0"/>
              <a:t>Did the book agree doctrinally with the teachings of known canonical books? </a:t>
            </a:r>
          </a:p>
          <a:p>
            <a:pPr lvl="2"/>
            <a:r>
              <a:rPr lang="en-US" dirty="0"/>
              <a:t>While there is progression in the Bible's revelation of doctrine, there could be no contradiction.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The test of testimony</a:t>
            </a:r>
          </a:p>
          <a:p>
            <a:pPr lvl="2"/>
            <a:r>
              <a:rPr lang="en-US" dirty="0"/>
              <a:t>Was the book universally recognized by the Jews and/or by the early Christian church as being God's Word? </a:t>
            </a:r>
          </a:p>
          <a:p>
            <a:pPr lvl="2"/>
            <a:r>
              <a:rPr lang="en-US" dirty="0"/>
              <a:t>Does the Holy Spirit bear witness to the regenerated reader that the book is His Word? 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The test of fulfillment</a:t>
            </a:r>
          </a:p>
          <a:p>
            <a:pPr lvl="2"/>
            <a:r>
              <a:rPr lang="en-US" dirty="0"/>
              <a:t>Is there any evidence in history, or in the known canonical books, of the fulfillment to this book's promises or predictions?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1CDA-B0A6-4DEB-B890-7C065EACCE8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canon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detected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inspired books of the NT-it did not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 inspired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Geiger counter detects radioactive material, it does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the material radioactive. </a:t>
            </a: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Likewise, the canon detected inspired writings, it did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the writings inspired.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9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Why is this important?</a:t>
            </a:r>
          </a:p>
          <a:p>
            <a:endParaRPr lang="en-US" dirty="0"/>
          </a:p>
          <a:p>
            <a:r>
              <a:rPr lang="en-US" dirty="0"/>
              <a:t>If the Church has authority over the Bible then it is free to authorize</a:t>
            </a:r>
            <a:r>
              <a:rPr lang="en-US" baseline="0" dirty="0"/>
              <a:t> new beliefs and doctrines.</a:t>
            </a:r>
          </a:p>
          <a:p>
            <a:endParaRPr lang="en-US" baseline="0" dirty="0"/>
          </a:p>
          <a:p>
            <a:r>
              <a:rPr lang="en-US" baseline="0" dirty="0"/>
              <a:t>Any so called religious book, if not one of the 27, is not inspired</a:t>
            </a:r>
          </a:p>
          <a:p>
            <a:endParaRPr lang="en-US" baseline="0" dirty="0"/>
          </a:p>
          <a:p>
            <a:r>
              <a:rPr lang="en-US" baseline="0" dirty="0"/>
              <a:t>Includes:</a:t>
            </a:r>
          </a:p>
          <a:p>
            <a:pPr lvl="1"/>
            <a:r>
              <a:rPr lang="en-US" baseline="0" dirty="0"/>
              <a:t>Qur’an</a:t>
            </a:r>
          </a:p>
          <a:p>
            <a:pPr lvl="1"/>
            <a:r>
              <a:rPr lang="en-US" baseline="0" dirty="0"/>
              <a:t>Book of Mormon</a:t>
            </a:r>
          </a:p>
          <a:p>
            <a:pPr lvl="1"/>
            <a:r>
              <a:rPr lang="en-US" baseline="0" dirty="0"/>
              <a:t>Key to Health and Scriptures</a:t>
            </a:r>
          </a:p>
          <a:p>
            <a:pPr lvl="1"/>
            <a:r>
              <a:rPr lang="en-US" baseline="0" dirty="0"/>
              <a:t>Apocryphal books</a:t>
            </a:r>
          </a:p>
          <a:p>
            <a:pPr lvl="1"/>
            <a:r>
              <a:rPr lang="en-US" baseline="0" dirty="0"/>
              <a:t>So called Gnostic Gospels</a:t>
            </a:r>
          </a:p>
          <a:p>
            <a:pPr lvl="1"/>
            <a:r>
              <a:rPr lang="en-US" baseline="0" dirty="0"/>
              <a:t>Etc.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04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46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 canon of the Bible is now CLOSED</a:t>
            </a:r>
          </a:p>
          <a:p>
            <a:pPr lvl="1"/>
            <a:r>
              <a:rPr lang="en-US" u="sng" dirty="0"/>
              <a:t>There are no apostles or prophets today </a:t>
            </a:r>
            <a:r>
              <a:rPr lang="en-US" dirty="0"/>
              <a:t>who are receiving new messages from God.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No other books or writings outside the canon </a:t>
            </a:r>
            <a:r>
              <a:rPr lang="en-US" dirty="0"/>
              <a:t>are considered inspired by God.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Acknowledging a closed canon means accepting the idea that </a:t>
            </a:r>
            <a:r>
              <a:rPr lang="en-US" u="sng" dirty="0"/>
              <a:t>God has already revealed everything His children need to know.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It also means that everything He has revealed in the Scriptures is </a:t>
            </a:r>
            <a:r>
              <a:rPr lang="en-US" u="sng" dirty="0"/>
              <a:t>divinely inspired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Nothing should be </a:t>
            </a:r>
            <a:r>
              <a:rPr lang="en-US" u="sng" dirty="0"/>
              <a:t>added</a:t>
            </a:r>
            <a:r>
              <a:rPr lang="en-US" dirty="0"/>
              <a:t>, and nothing ought to be </a:t>
            </a:r>
            <a:r>
              <a:rPr lang="en-US" u="sng" dirty="0"/>
              <a:t>taken away or ignored </a:t>
            </a:r>
            <a:r>
              <a:rPr lang="en-US" dirty="0"/>
              <a:t>(Prov. 30:5-6; Deut. 4:2; Rev. 22:18-19).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No new revelations of truth outside </a:t>
            </a:r>
            <a:r>
              <a:rPr lang="en-US" dirty="0"/>
              <a:t>of what He has already revealed in the Bible to the church.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Scripture </a:t>
            </a:r>
            <a:r>
              <a:rPr lang="en-US" u="sng" dirty="0"/>
              <a:t>everything we need to know </a:t>
            </a:r>
            <a:r>
              <a:rPr lang="en-US" dirty="0"/>
              <a:t>about Himself, and about </a:t>
            </a:r>
            <a:r>
              <a:rPr lang="en-US" u="sng" dirty="0"/>
              <a:t>who we are</a:t>
            </a:r>
            <a:r>
              <a:rPr lang="en-US" dirty="0"/>
              <a:t>, how we </a:t>
            </a:r>
            <a:r>
              <a:rPr lang="en-US" u="sng" dirty="0"/>
              <a:t>ought to live</a:t>
            </a:r>
            <a:r>
              <a:rPr lang="en-US" dirty="0"/>
              <a:t>, and what will </a:t>
            </a:r>
            <a:r>
              <a:rPr lang="en-US" u="sng" dirty="0"/>
              <a:t>happen in the future</a:t>
            </a:r>
            <a:r>
              <a:rPr lang="en-US" dirty="0"/>
              <a:t> (see 2 Peter 1:3).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1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4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books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passed the canon test</a:t>
            </a:r>
          </a:p>
          <a:p>
            <a:pPr lvl="1"/>
            <a:endParaRPr lang="en-US" dirty="0"/>
          </a:p>
          <a:p>
            <a:pPr lvl="1"/>
            <a:r>
              <a:rPr lang="en-US" u="sng" dirty="0"/>
              <a:t>Athanasius: AD 367 Pascal letter (Easter date) first to </a:t>
            </a:r>
            <a:r>
              <a:rPr lang="en-US" u="sng" dirty="0" err="1"/>
              <a:t>listhe</a:t>
            </a:r>
            <a:r>
              <a:rPr lang="en-US" u="sng" dirty="0"/>
              <a:t> 27 canonized books of the NT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(A Paschal Letter was one written in the early Christian church period by a patriarch, archbishop, or bishop to a clerical under his authority, announcing the date of the next Easter festival)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Same list ratified at Council in </a:t>
            </a:r>
            <a:r>
              <a:rPr lang="en-US" u="sng" dirty="0"/>
              <a:t>Carthage in A.D. 397.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1CDA-B0A6-4DEB-B890-7C065EACCE8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5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Apocrypha. </a:t>
            </a:r>
          </a:p>
          <a:p>
            <a:pPr lvl="1"/>
            <a:r>
              <a:rPr lang="en-US" dirty="0"/>
              <a:t>Meaning “hidden, spurious, not authentic” </a:t>
            </a:r>
          </a:p>
          <a:p>
            <a:pPr lvl="1"/>
            <a:r>
              <a:rPr lang="en-US" dirty="0"/>
              <a:t>15 books of Jewish literature written mostly during the intertestamental period. </a:t>
            </a:r>
          </a:p>
          <a:p>
            <a:pPr lvl="1"/>
            <a:r>
              <a:rPr lang="en-US" dirty="0"/>
              <a:t>Some are legendary and fantasy. </a:t>
            </a:r>
          </a:p>
          <a:p>
            <a:pPr lvl="1"/>
            <a:r>
              <a:rPr lang="en-US" dirty="0"/>
              <a:t>No major canon or church council included them as inspired books of the Bible.</a:t>
            </a:r>
          </a:p>
          <a:p>
            <a:pPr lvl="1"/>
            <a:r>
              <a:rPr lang="en-US" dirty="0"/>
              <a:t>Some of them have historic value, but all are spurious, of unknown authorship, and without claim of inspiration or authority.</a:t>
            </a:r>
          </a:p>
          <a:p>
            <a:pPr lvl="1"/>
            <a:r>
              <a:rPr lang="en-US" dirty="0"/>
              <a:t>Roman Catholic Bible:</a:t>
            </a:r>
          </a:p>
          <a:p>
            <a:pPr lvl="2"/>
            <a:r>
              <a:rPr lang="en-US" dirty="0"/>
              <a:t>Called “Deuterocanonical” books. </a:t>
            </a:r>
          </a:p>
          <a:p>
            <a:pPr lvl="2"/>
            <a:r>
              <a:rPr lang="en-US" dirty="0"/>
              <a:t>Jerome (Latin Vulgate) never considered them as inspired canonical books</a:t>
            </a:r>
          </a:p>
          <a:p>
            <a:pPr lvl="2"/>
            <a:r>
              <a:rPr lang="en-US" dirty="0"/>
              <a:t>Added at Council of Trent 1543</a:t>
            </a:r>
          </a:p>
          <a:p>
            <a:r>
              <a:rPr lang="en-US" dirty="0"/>
              <a:t>Pseudepigrapha. </a:t>
            </a:r>
          </a:p>
          <a:p>
            <a:pPr lvl="1"/>
            <a:r>
              <a:rPr lang="en-US" dirty="0"/>
              <a:t>52 texts written between 200 BC and AD 200 </a:t>
            </a:r>
          </a:p>
          <a:p>
            <a:pPr lvl="1"/>
            <a:r>
              <a:rPr lang="en-US" dirty="0"/>
              <a:t>Falsely ascribed to various prophets and kings in the Hebrew Scriptures</a:t>
            </a:r>
          </a:p>
          <a:p>
            <a:pPr lvl="1"/>
            <a:r>
              <a:rPr lang="en-US" dirty="0"/>
              <a:t>Called “Apocrypha” by the Roman Catholic Church </a:t>
            </a:r>
          </a:p>
          <a:p>
            <a:pPr lvl="1"/>
            <a:r>
              <a:rPr lang="en-US" dirty="0"/>
              <a:t>They were not accepted as Scripture by the early church.</a:t>
            </a:r>
          </a:p>
          <a:p>
            <a:pPr lvl="1"/>
            <a:r>
              <a:rPr lang="en-US" dirty="0"/>
              <a:t>Jerome rejected them also</a:t>
            </a:r>
          </a:p>
          <a:p>
            <a:r>
              <a:rPr lang="en-US" dirty="0"/>
              <a:t>Gnostic Gospels.</a:t>
            </a:r>
          </a:p>
          <a:p>
            <a:pPr lvl="1"/>
            <a:r>
              <a:rPr lang="en-US" dirty="0"/>
              <a:t>The 16 Gnostic Gospels (so called “Secret Gospels”) written around the 2nd to 4th centuries, did not meet the canon criteria. </a:t>
            </a:r>
          </a:p>
          <a:p>
            <a:pPr lvl="1"/>
            <a:r>
              <a:rPr lang="en-US" dirty="0"/>
              <a:t>The Gospel of Thomas (second century CE)</a:t>
            </a:r>
          </a:p>
          <a:p>
            <a:pPr lvl="1"/>
            <a:r>
              <a:rPr lang="en-US" dirty="0"/>
              <a:t>The Gospel of Truth (second century CE)</a:t>
            </a:r>
          </a:p>
          <a:p>
            <a:pPr lvl="1"/>
            <a:r>
              <a:rPr lang="en-US" dirty="0"/>
              <a:t>The Gospel of Judas (second century CE)</a:t>
            </a:r>
          </a:p>
          <a:p>
            <a:pPr lvl="1"/>
            <a:r>
              <a:rPr lang="en-US" dirty="0"/>
              <a:t>The Gospel of Peter (second century CE)</a:t>
            </a:r>
          </a:p>
          <a:p>
            <a:pPr lvl="1"/>
            <a:r>
              <a:rPr lang="en-US" dirty="0"/>
              <a:t>The Gospel of Mary (second century CE)</a:t>
            </a:r>
          </a:p>
          <a:p>
            <a:pPr lvl="1"/>
            <a:r>
              <a:rPr lang="en-US" dirty="0"/>
              <a:t>The Gospel of Philip (second–third centuries CE)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E1CDA-B0A6-4DEB-B890-7C065EACCE8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1ED8B929-2DC5-427E-9FA4-089D09B9F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524055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27 NT books that met the canon.</a:t>
            </a:r>
          </a:p>
          <a:p>
            <a:pPr marL="117475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next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3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Books are arranged by TYPE OF GENRE (5)</a:t>
            </a:r>
          </a:p>
          <a:p>
            <a:pPr lvl="1"/>
            <a:r>
              <a:rPr lang="en-US" dirty="0"/>
              <a:t>Matthew-John: Gospels (the life and message of Jesus Christ)</a:t>
            </a:r>
          </a:p>
          <a:p>
            <a:pPr lvl="1"/>
            <a:r>
              <a:rPr lang="en-US" dirty="0"/>
              <a:t>Acts: Historical narrative (development of first churches)</a:t>
            </a:r>
          </a:p>
          <a:p>
            <a:pPr lvl="1"/>
            <a:r>
              <a:rPr lang="en-US" dirty="0"/>
              <a:t>Paul Epistles: instructions/guidance to specific churches or individuals</a:t>
            </a:r>
          </a:p>
          <a:p>
            <a:pPr lvl="1"/>
            <a:r>
              <a:rPr lang="en-US" dirty="0"/>
              <a:t>General Epistles: messages to churches scattered throughout Mediterranean</a:t>
            </a:r>
          </a:p>
          <a:p>
            <a:pPr lvl="1"/>
            <a:r>
              <a:rPr lang="en-US" dirty="0"/>
              <a:t>Apocalyptic: Revelation (future)</a:t>
            </a:r>
          </a:p>
          <a:p>
            <a:r>
              <a:rPr lang="en-US" dirty="0"/>
              <a:t>WHY KNOW THE GENRE OF A BOOK?</a:t>
            </a: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</a:t>
            </a:r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accurately interpret it 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discover the author’s intended message (AIM). </a:t>
            </a:r>
          </a:p>
          <a:p>
            <a:pPr lvl="1"/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</a:t>
            </a:r>
          </a:p>
          <a:p>
            <a:pPr lvl="2"/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Gospels: 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 as being </a:t>
            </a:r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biographic</a:t>
            </a:r>
          </a:p>
          <a:p>
            <a:pPr lvl="2"/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Acts: historical </a:t>
            </a:r>
          </a:p>
          <a:p>
            <a:pPr lvl="2"/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Epistles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be interpreted </a:t>
            </a:r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literally </a:t>
            </a:r>
          </a:p>
          <a:p>
            <a:pPr lvl="2"/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Apocalyptic</a:t>
            </a: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literature may be interpreted </a:t>
            </a:r>
            <a:r>
              <a:rPr lang="en-US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figuratively</a:t>
            </a:r>
            <a:endParaRPr lang="en-US" u="sng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86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original language of the New Testament was koine Greek</a:t>
            </a:r>
          </a:p>
          <a:p>
            <a:pPr lvl="1"/>
            <a:r>
              <a:rPr lang="en-US" dirty="0"/>
              <a:t>“Koine” means “common” </a:t>
            </a:r>
          </a:p>
          <a:p>
            <a:pPr lvl="1"/>
            <a:r>
              <a:rPr lang="en-US" dirty="0"/>
              <a:t>The common everyday form of language used by everyday people. </a:t>
            </a:r>
          </a:p>
          <a:p>
            <a:r>
              <a:rPr lang="en-US" dirty="0"/>
              <a:t>Efficient:</a:t>
            </a:r>
          </a:p>
          <a:p>
            <a:pPr lvl="1"/>
            <a:r>
              <a:rPr lang="en-US" dirty="0"/>
              <a:t>Present tense: ongoing (Matt.7:7) A-S-K</a:t>
            </a:r>
          </a:p>
          <a:p>
            <a:pPr lvl="1"/>
            <a:endParaRPr lang="en-US" dirty="0"/>
          </a:p>
          <a:p>
            <a:r>
              <a:rPr lang="en-US" dirty="0"/>
              <a:t>30% of English words are of Greek origin:</a:t>
            </a:r>
          </a:p>
          <a:p>
            <a:pPr lvl="1"/>
            <a:r>
              <a:rPr lang="en-US" dirty="0"/>
              <a:t>Democracy: from demos (</a:t>
            </a:r>
            <a:r>
              <a:rPr lang="en-US" dirty="0" err="1"/>
              <a:t>δήμος</a:t>
            </a:r>
            <a:r>
              <a:rPr lang="en-US" dirty="0"/>
              <a:t>, "people") and </a:t>
            </a:r>
            <a:r>
              <a:rPr lang="en-US" dirty="0" err="1"/>
              <a:t>kratos</a:t>
            </a:r>
            <a:r>
              <a:rPr lang="en-US" dirty="0"/>
              <a:t> (</a:t>
            </a:r>
            <a:r>
              <a:rPr lang="en-US" dirty="0" err="1"/>
              <a:t>κράτος</a:t>
            </a:r>
            <a:r>
              <a:rPr lang="en-US" dirty="0"/>
              <a:t>, "power").</a:t>
            </a:r>
          </a:p>
          <a:p>
            <a:pPr lvl="1"/>
            <a:r>
              <a:rPr lang="en-US" dirty="0"/>
              <a:t>Marathon: from the Greek city of Marathon.</a:t>
            </a:r>
          </a:p>
          <a:p>
            <a:pPr lvl="1"/>
            <a:r>
              <a:rPr lang="en-US" dirty="0"/>
              <a:t>Butter: from </a:t>
            </a:r>
            <a:r>
              <a:rPr lang="en-US" dirty="0" err="1"/>
              <a:t>boútȳron</a:t>
            </a:r>
            <a:r>
              <a:rPr lang="en-US" dirty="0"/>
              <a:t> ( β</a:t>
            </a:r>
            <a:r>
              <a:rPr lang="en-US" dirty="0" err="1"/>
              <a:t>ούτυρον</a:t>
            </a:r>
            <a:r>
              <a:rPr lang="en-US" dirty="0"/>
              <a:t>, butter).</a:t>
            </a:r>
          </a:p>
          <a:p>
            <a:pPr lvl="1"/>
            <a:r>
              <a:rPr lang="en-US" dirty="0"/>
              <a:t>Telephone: from telos and </a:t>
            </a:r>
            <a:r>
              <a:rPr lang="en-US" dirty="0" err="1"/>
              <a:t>foní</a:t>
            </a:r>
            <a:r>
              <a:rPr lang="en-US" dirty="0"/>
              <a:t> (</a:t>
            </a:r>
            <a:r>
              <a:rPr lang="en-US" dirty="0" err="1"/>
              <a:t>τῆλε</a:t>
            </a:r>
            <a:r>
              <a:rPr lang="en-US" dirty="0"/>
              <a:t> and </a:t>
            </a:r>
            <a:r>
              <a:rPr lang="en-US" dirty="0" err="1"/>
              <a:t>φωνή</a:t>
            </a:r>
            <a:r>
              <a:rPr lang="en-US" dirty="0"/>
              <a:t> “far” and “voice)</a:t>
            </a:r>
          </a:p>
          <a:p>
            <a:pPr lvl="1"/>
            <a:endParaRPr lang="en-US" dirty="0"/>
          </a:p>
          <a:p>
            <a:r>
              <a:rPr lang="en-US" dirty="0"/>
              <a:t>Septuagint: Greek version of OT</a:t>
            </a:r>
          </a:p>
          <a:p>
            <a:pPr lvl="1"/>
            <a:r>
              <a:rPr lang="en-US" b="0" i="0" dirty="0">
                <a:solidFill>
                  <a:srgbClr val="272727"/>
                </a:solidFill>
                <a:effectLst/>
                <a:latin typeface="Charter"/>
              </a:rPr>
              <a:t>72 translators—six from each tribe of Israel</a:t>
            </a:r>
          </a:p>
          <a:p>
            <a:pPr lvl="1"/>
            <a:r>
              <a:rPr lang="en-US" b="0" dirty="0">
                <a:solidFill>
                  <a:srgbClr val="272727"/>
                </a:solidFill>
                <a:latin typeface="Charter"/>
              </a:rPr>
              <a:t>About 250 BC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F4C7914-B91C-4855-8B77-3638D1A41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2107840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NT books…written between AD 49 to early AD 90s</a:t>
            </a:r>
          </a:p>
          <a:p>
            <a:endParaRPr lang="en-US" dirty="0"/>
          </a:p>
          <a:p>
            <a:r>
              <a:rPr lang="en-US" dirty="0"/>
              <a:t>Earliest book is most likely </a:t>
            </a:r>
            <a:r>
              <a:rPr lang="en-US" u="sng" dirty="0"/>
              <a:t>Galatians</a:t>
            </a:r>
            <a:r>
              <a:rPr lang="en-US" dirty="0"/>
              <a:t> (ca. A.D. 49), </a:t>
            </a:r>
          </a:p>
          <a:p>
            <a:r>
              <a:rPr lang="en-US" dirty="0"/>
              <a:t>Lates books were probably the </a:t>
            </a:r>
          </a:p>
          <a:p>
            <a:pPr lvl="1"/>
            <a:r>
              <a:rPr lang="en-US" dirty="0"/>
              <a:t>Gospel of John, </a:t>
            </a:r>
          </a:p>
          <a:p>
            <a:pPr lvl="1"/>
            <a:r>
              <a:rPr lang="en-US" dirty="0"/>
              <a:t>1/2/3 John, </a:t>
            </a:r>
          </a:p>
          <a:p>
            <a:pPr lvl="1"/>
            <a:r>
              <a:rPr lang="en-US" dirty="0"/>
              <a:t>Revelation (ca. A.D. early 90s).</a:t>
            </a:r>
          </a:p>
          <a:p>
            <a:pPr marL="117475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2E4D1DC2-970F-4EB3-B7E4-31AED0D72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9051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week…Matthew, Mark, Luke and John</a:t>
            </a:r>
          </a:p>
          <a:p>
            <a:r>
              <a:rPr lang="en-US" dirty="0"/>
              <a:t>Why are they called Gospels?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6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9F53A-FE5A-47D8-993D-116709B7212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3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muting yourself…to speak, press and hold the space bar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Words &amp; Works of Jesus the 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34984-9479-48EE-871D-7398725B9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C064-BA99-45EE-AED7-60CCB6C6F6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0CC64CDE-8152-417E-A9EA-7ADEB2479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7744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ADVANCED BIBLE &amp; THEOLOGY PROGRAM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C9AE35F-0520-4474-9857-1DED77F13433}" type="slidenum">
              <a:rPr lang="en-US" noProof="0" smtClean="0"/>
              <a:pPr lvl="0"/>
              <a:t>6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2A5F4BEA-6698-48E8-A187-8BC2E1F80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1860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ABT CERTIFICATE</a:t>
            </a:r>
          </a:p>
          <a:p>
            <a:pPr lvl="1"/>
            <a:r>
              <a:rPr lang="en-US" dirty="0"/>
              <a:t>Attend 75% of each course</a:t>
            </a:r>
          </a:p>
          <a:p>
            <a:pPr lvl="1"/>
            <a:r>
              <a:rPr lang="en-US" dirty="0"/>
              <a:t>Don’t need to do any written assignments</a:t>
            </a:r>
          </a:p>
          <a:p>
            <a:pPr lvl="1"/>
            <a:r>
              <a:rPr lang="en-US" dirty="0"/>
              <a:t>Term paper: optional (See website)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C9AE35F-0520-4474-9857-1DED77F13433}" type="slidenum">
              <a:rPr lang="en-US" noProof="0" smtClean="0"/>
              <a:pPr lvl="0"/>
              <a:t>7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E9B8486E-CA92-41A6-A111-40FB5BFC4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26888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or CERTIFICATE</a:t>
            </a:r>
          </a:p>
          <a:p>
            <a:r>
              <a:rPr lang="en-US" dirty="0"/>
              <a:t>Register (once, not each class)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C9AE35F-0520-4474-9857-1DED77F13433}" type="slidenum">
              <a:rPr lang="en-US" noProof="0" smtClean="0"/>
              <a:pPr lvl="0"/>
              <a:t>8</a:t>
            </a:fld>
            <a:endParaRPr lang="en-US" noProof="0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F55FA2EB-7F4A-46FF-965A-B3063D513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4525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or go for the certificate.</a:t>
            </a:r>
          </a:p>
          <a:p>
            <a:r>
              <a:rPr lang="en-US" dirty="0"/>
              <a:t>75% of each class.</a:t>
            </a:r>
          </a:p>
          <a:p>
            <a:endParaRPr lang="en-US" dirty="0"/>
          </a:p>
          <a:p>
            <a:r>
              <a:rPr lang="en-US" dirty="0"/>
              <a:t>Why a certificate?</a:t>
            </a:r>
          </a:p>
          <a:p>
            <a:pPr lvl="1"/>
            <a:r>
              <a:rPr lang="en-US" dirty="0"/>
              <a:t>Personal enrichment </a:t>
            </a:r>
          </a:p>
          <a:p>
            <a:pPr lvl="1"/>
            <a:r>
              <a:rPr lang="en-US" dirty="0"/>
              <a:t>Lead a small group Bible study</a:t>
            </a:r>
          </a:p>
          <a:p>
            <a:pPr lvl="1"/>
            <a:r>
              <a:rPr lang="en-US" dirty="0"/>
              <a:t>Better defend your Christian beliefs</a:t>
            </a:r>
          </a:p>
          <a:p>
            <a:pPr lvl="1"/>
            <a:r>
              <a:rPr lang="en-US" dirty="0"/>
              <a:t>It equips you to teach Christian beliefs to your children</a:t>
            </a:r>
          </a:p>
          <a:p>
            <a:pPr lvl="1"/>
            <a:r>
              <a:rPr lang="en-US" dirty="0"/>
              <a:t>Recognize false teachings</a:t>
            </a:r>
          </a:p>
          <a:p>
            <a:pPr lvl="1"/>
            <a:r>
              <a:rPr lang="en-US" dirty="0"/>
              <a:t>Sense of accomplishment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lvl="0"/>
            <a:r>
              <a:rPr lang="en-US" noProof="0"/>
              <a:t>New Testament Survey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8A9F53A-FE5A-47D8-993D-116709B72125}" type="slidenum">
              <a:rPr lang="en-US" noProof="0" smtClean="0"/>
              <a:pPr lvl="0"/>
              <a:t>9</a:t>
            </a:fld>
            <a:endParaRPr lang="en-US" noProof="0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9FE2947-B0C5-4E87-92B1-C00250696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6895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10198" y="-15031"/>
            <a:ext cx="3733802" cy="365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11/26/2012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 Testament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9CA-FE1A-4389-A131-6A015E8924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E7502D2-7806-45F2-A02F-616D9DCDD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4"/>
            <a:ext cx="9144000" cy="28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D00658-06E3-464D-9173-788A15D97D8F}"/>
              </a:ext>
            </a:extLst>
          </p:cNvPr>
          <p:cNvSpPr/>
          <p:nvPr userDrawn="1"/>
        </p:nvSpPr>
        <p:spPr>
          <a:xfrm>
            <a:off x="0" y="2876550"/>
            <a:ext cx="9144000" cy="22669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257550"/>
            <a:ext cx="8382000" cy="1097280"/>
          </a:xfrm>
        </p:spPr>
        <p:txBody>
          <a:bodyPr anchor="ctr">
            <a:noAutofit/>
          </a:bodyPr>
          <a:lstStyle>
            <a:lvl1pPr algn="ctr">
              <a:defRPr sz="4400" spc="150" baseline="0">
                <a:solidFill>
                  <a:schemeClr val="bg1"/>
                </a:solidFill>
                <a:latin typeface="Berlin Sans FB Demi" panose="020E0802020502020306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7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1" y="851808"/>
            <a:ext cx="1217066" cy="59998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271797"/>
            <a:ext cx="6858000" cy="12573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1567196"/>
            <a:ext cx="6858000" cy="664758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5/1/2022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6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5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3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5/1/2022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1" y="2343311"/>
            <a:ext cx="1217066" cy="603796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1" y="4056913"/>
            <a:ext cx="9144000" cy="1096862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1449390"/>
            <a:ext cx="6858000" cy="1579025"/>
          </a:xfrm>
        </p:spPr>
        <p:txBody>
          <a:bodyPr anchor="b">
            <a:normAutofit/>
          </a:bodyPr>
          <a:lstStyle>
            <a:lvl1pPr algn="l">
              <a:defRPr sz="45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3063199"/>
            <a:ext cx="6858000" cy="699973"/>
          </a:xfrm>
        </p:spPr>
        <p:txBody>
          <a:bodyPr anchor="t">
            <a:normAutofit/>
          </a:bodyPr>
          <a:lstStyle>
            <a:lvl1pPr marL="0" indent="0"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5/1/2022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114300"/>
            <a:ext cx="7315200" cy="9715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282" y="1200150"/>
            <a:ext cx="3657600" cy="34290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9" y="1200150"/>
            <a:ext cx="3657600" cy="34290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5/1/2022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2" y="114300"/>
            <a:ext cx="7315200" cy="9715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282" y="1143001"/>
            <a:ext cx="3657600" cy="612322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282" y="1809751"/>
            <a:ext cx="3657600" cy="2819399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 baseline="0"/>
            </a:lvl8pPr>
            <a:lvl9pPr>
              <a:defRPr sz="15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9" y="1143001"/>
            <a:ext cx="3657600" cy="612322"/>
          </a:xfrm>
        </p:spPr>
        <p:txBody>
          <a:bodyPr anchor="ctr">
            <a:norm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9" y="1809751"/>
            <a:ext cx="3657600" cy="2819399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 baseline="0"/>
            </a:lvl8pPr>
            <a:lvl9pPr>
              <a:defRPr sz="15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5/1/2022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0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5/1/2022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7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1" y="4056913"/>
            <a:ext cx="9144000" cy="1096862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5/1/2022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9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200150"/>
            <a:ext cx="4572001" cy="34290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00152"/>
            <a:ext cx="2590800" cy="3428999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5/1/2022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9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88925" indent="-288925">
              <a:buFont typeface="Wingdings" panose="05000000000000000000" pitchFamily="2" charset="2"/>
              <a:buChar char="§"/>
              <a:defRPr sz="3600"/>
            </a:lvl1pPr>
            <a:lvl2pPr marL="685800" indent="-288925">
              <a:buFont typeface="Calibri" panose="020F0502020204030204" pitchFamily="34" charset="0"/>
              <a:buChar char="−"/>
              <a:defRPr sz="28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914404" y="1200150"/>
            <a:ext cx="5029197" cy="27432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20" indent="0">
              <a:buNone/>
              <a:defRPr sz="2775"/>
            </a:lvl2pPr>
            <a:lvl3pPr marL="914240" indent="0">
              <a:buNone/>
              <a:defRPr sz="2400"/>
            </a:lvl3pPr>
            <a:lvl4pPr marL="1371360" indent="0">
              <a:buNone/>
              <a:defRPr sz="2025"/>
            </a:lvl4pPr>
            <a:lvl5pPr marL="1828480" indent="0">
              <a:buNone/>
              <a:defRPr sz="2025"/>
            </a:lvl5pPr>
            <a:lvl6pPr marL="2285600" indent="0">
              <a:buNone/>
              <a:defRPr sz="2025"/>
            </a:lvl6pPr>
            <a:lvl7pPr marL="2742720" indent="0">
              <a:buNone/>
              <a:defRPr sz="2025"/>
            </a:lvl7pPr>
            <a:lvl8pPr marL="3199840" indent="0">
              <a:buNone/>
              <a:defRPr sz="2025"/>
            </a:lvl8pPr>
            <a:lvl9pPr marL="3656960" indent="0">
              <a:buNone/>
              <a:defRPr sz="20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1200150"/>
            <a:ext cx="2133600" cy="2819400"/>
          </a:xfrm>
        </p:spPr>
        <p:txBody>
          <a:bodyPr anchor="b">
            <a:normAutofit/>
          </a:bodyPr>
          <a:lstStyle>
            <a:lvl1pPr marL="0" indent="0">
              <a:buNone/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5/1/2022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5/1/2022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7189232" y="175348"/>
            <a:ext cx="797475" cy="393137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1" y="4046639"/>
            <a:ext cx="9144000" cy="1096862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862887"/>
            <a:ext cx="1371600" cy="37662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862887"/>
            <a:ext cx="6172200" cy="37662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5/1/2022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7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335AB4-9DAF-4EE0-AEFB-20DE216FB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540000">
            <a:off x="1981201" y="255169"/>
            <a:ext cx="5257799" cy="3423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3EC94B-2AB2-4B02-99C0-54D71A7007E3}"/>
              </a:ext>
            </a:extLst>
          </p:cNvPr>
          <p:cNvSpPr/>
          <p:nvPr userDrawn="1"/>
        </p:nvSpPr>
        <p:spPr>
          <a:xfrm>
            <a:off x="914400" y="3800673"/>
            <a:ext cx="7391400" cy="1057077"/>
          </a:xfrm>
          <a:prstGeom prst="roundRect">
            <a:avLst/>
          </a:prstGeom>
          <a:solidFill>
            <a:srgbClr val="00B0F0"/>
          </a:solidFill>
          <a:ln w="10795" cap="flat" cmpd="sng" algn="ctr">
            <a:solidFill>
              <a:srgbClr val="89C01C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6C31F6-D2F2-4BBB-A017-A235B19CA58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354070-C4E8-49F5-85B7-D27351A8A623}"/>
              </a:ext>
            </a:extLst>
          </p:cNvPr>
          <p:cNvSpPr/>
          <p:nvPr userDrawn="1"/>
        </p:nvSpPr>
        <p:spPr>
          <a:xfrm>
            <a:off x="457200" y="361950"/>
            <a:ext cx="8229600" cy="441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9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B0BAA4-A8FC-4B85-B67B-CAC816D3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38150"/>
            <a:ext cx="4013454" cy="3809595"/>
          </a:xfrm>
        </p:spPr>
        <p:txBody>
          <a:bodyPr/>
          <a:lstStyle>
            <a:lvl1pPr algn="ctr">
              <a:lnSpc>
                <a:spcPct val="108000"/>
              </a:lnSpc>
              <a:defRPr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0F9F5-47BE-4B06-9F18-A153B58BDA85}"/>
              </a:ext>
            </a:extLst>
          </p:cNvPr>
          <p:cNvSpPr/>
          <p:nvPr userDrawn="1"/>
        </p:nvSpPr>
        <p:spPr>
          <a:xfrm>
            <a:off x="0" y="0"/>
            <a:ext cx="41910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6113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2843F-6024-4B51-BDF1-5805B5482886}"/>
              </a:ext>
            </a:extLst>
          </p:cNvPr>
          <p:cNvSpPr/>
          <p:nvPr userDrawn="1"/>
        </p:nvSpPr>
        <p:spPr>
          <a:xfrm>
            <a:off x="-23813" y="0"/>
            <a:ext cx="4648200" cy="5143500"/>
          </a:xfrm>
          <a:prstGeom prst="rect">
            <a:avLst/>
          </a:prstGeom>
          <a:solidFill>
            <a:srgbClr val="87D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F3EC2D-F401-4561-8124-B309E65A0BA5}"/>
              </a:ext>
            </a:extLst>
          </p:cNvPr>
          <p:cNvSpPr/>
          <p:nvPr userDrawn="1"/>
        </p:nvSpPr>
        <p:spPr>
          <a:xfrm>
            <a:off x="4572000" y="0"/>
            <a:ext cx="4705350" cy="5143500"/>
          </a:xfrm>
          <a:prstGeom prst="rect">
            <a:avLst/>
          </a:prstGeom>
          <a:solidFill>
            <a:srgbClr val="DA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rgbClr val="0000FF"/>
          </a:solidFill>
        </p:spPr>
        <p:txBody>
          <a:bodyPr lIns="457200" tIns="365760" rIns="45720" bIns="45720" anchor="ctr">
            <a:normAutofit/>
          </a:bodyPr>
          <a:lstStyle>
            <a:lvl1pPr marL="0" indent="0" algn="ctr">
              <a:buNone/>
              <a:defRPr sz="6000">
                <a:solidFill>
                  <a:srgbClr val="FFFF0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 Testament Survey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11/26/2012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New Testament Survey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b="1" kern="1200" cap="none" spc="75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Wingdings" panose="05000000000000000000" pitchFamily="2" charset="2"/>
        <a:buChar char="v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2857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1" y="4056913"/>
            <a:ext cx="9144000" cy="1096862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sz="1350"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600415"/>
            <a:ext cx="797475" cy="393137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14300"/>
            <a:ext cx="7315200" cy="97155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200150"/>
            <a:ext cx="7315200" cy="3429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836319"/>
            <a:ext cx="6217920" cy="13573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4836319"/>
            <a:ext cx="1066800" cy="13573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5/1/2022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4836319"/>
            <a:ext cx="609600" cy="13573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24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66829" indent="-228560" algn="l" defTabSz="91424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098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367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1635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9904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58173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96442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34710" indent="-228560" algn="l" defTabSz="91424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fedifrago1.wordpress.com/2016/09/02/immagina-puoi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edifrago1.wordpress.com/2016/09/02/immagina-puoi/" TargetMode="Externa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edifrago1.wordpress.com/2016/09/02/immagina-puoi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danang.eregulations.org/procedure/13/8?l=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danang.eregulations.org/procedure/13/8?l=e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danang.eregulations.org/procedure/13/8?l=en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pngimg.com/download/2293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ooks.google.com/books?id=nHoOrV2WU9cC&amp;pg=PA165&amp;lpg=PA165&amp;dq=shibe+park+1945+Ian+brokaw+baseball+out+of+cannon&amp;source=bl&amp;ots=7wKESAn3Hx&amp;sig=ACfU3U2pvtDtMWM46yW_z6HwFGeT3RDybQ&amp;hl=en&amp;sa=X&amp;ved=2ahUKEwjoseXW4ar3AhXjJzQIHW7WAWkQ6AF6BAgWEAM#v=onepage&amp;q=shibe%20park%201945%20Ian%20brokaw%20baseball%20out%20of%20cannon&amp;f=fals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download/22937" TargetMode="Externa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ngimg.com/download/22937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FFFF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0E72F4-8B1B-4F1D-92F2-0D0B94560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1981201" y="255169"/>
            <a:ext cx="5257799" cy="3423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39FA7BA-8CA7-4BC4-B750-BC4D3E8624A9}"/>
              </a:ext>
            </a:extLst>
          </p:cNvPr>
          <p:cNvSpPr/>
          <p:nvPr/>
        </p:nvSpPr>
        <p:spPr>
          <a:xfrm>
            <a:off x="914400" y="3800673"/>
            <a:ext cx="7391400" cy="1057077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BRIEF SURVEY OF THE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TESTAMENT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984D47-8E44-42AE-BD6C-C099D4638C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62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CAB00-2617-4D3C-8BE9-E6C0AEE8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2"/>
          <a:stretch/>
        </p:blipFill>
        <p:spPr>
          <a:xfrm>
            <a:off x="304800" y="1200150"/>
            <a:ext cx="6629400" cy="36469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2C0F80-D0C0-43A6-9BE4-B2AF4109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sign in each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0E55D-7CD3-4367-8108-F6C0A5FBF2C1}"/>
              </a:ext>
            </a:extLst>
          </p:cNvPr>
          <p:cNvSpPr txBox="1"/>
          <p:nvPr/>
        </p:nvSpPr>
        <p:spPr>
          <a:xfrm>
            <a:off x="6934200" y="51435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CHAT BOX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6CC95-E8BC-492F-90E7-D397541C4AD3}"/>
              </a:ext>
            </a:extLst>
          </p:cNvPr>
          <p:cNvSpPr/>
          <p:nvPr/>
        </p:nvSpPr>
        <p:spPr>
          <a:xfrm>
            <a:off x="7010400" y="819150"/>
            <a:ext cx="19050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George Thompson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Betty White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Warren </a:t>
            </a:r>
            <a:r>
              <a:rPr lang="en-US" sz="1400" dirty="0" err="1">
                <a:solidFill>
                  <a:schemeClr val="tx1"/>
                </a:solidFill>
              </a:rPr>
              <a:t>Willsby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Ed Asner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Sue Thompson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Don Schultz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1D516E-A941-484E-B36C-2A5F0D84AB19}"/>
              </a:ext>
            </a:extLst>
          </p:cNvPr>
          <p:cNvSpPr/>
          <p:nvPr/>
        </p:nvSpPr>
        <p:spPr>
          <a:xfrm>
            <a:off x="304800" y="1200150"/>
            <a:ext cx="6629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02EF4D01-3B1D-405A-AC5E-9A24CA593B62}"/>
              </a:ext>
            </a:extLst>
          </p:cNvPr>
          <p:cNvSpPr/>
          <p:nvPr/>
        </p:nvSpPr>
        <p:spPr>
          <a:xfrm>
            <a:off x="3657600" y="2038350"/>
            <a:ext cx="2133600" cy="1143000"/>
          </a:xfrm>
          <a:prstGeom prst="wedgeRectCallout">
            <a:avLst>
              <a:gd name="adj1" fmla="val -1121"/>
              <a:gd name="adj2" fmla="val 1585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Please type in your name each week</a:t>
            </a:r>
          </a:p>
        </p:txBody>
      </p:sp>
    </p:spTree>
    <p:extLst>
      <p:ext uri="{BB962C8B-B14F-4D97-AF65-F5344CB8AC3E}">
        <p14:creationId xmlns:p14="http://schemas.microsoft.com/office/powerpoint/2010/main" val="23444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C93B55-D677-48E7-AAF6-16B777DF4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1279" r="993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3400" y="2495550"/>
            <a:ext cx="2513301" cy="25717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E01090-8037-45AB-B6BC-1983061B0DEF}"/>
              </a:ext>
            </a:extLst>
          </p:cNvPr>
          <p:cNvGrpSpPr/>
          <p:nvPr/>
        </p:nvGrpSpPr>
        <p:grpSpPr>
          <a:xfrm>
            <a:off x="2853337" y="590550"/>
            <a:ext cx="5376263" cy="3821650"/>
            <a:chOff x="2775856" y="875660"/>
            <a:chExt cx="5376263" cy="38216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93AC60-4CB3-4D81-9439-48E8DB7CE7FD}"/>
                </a:ext>
              </a:extLst>
            </p:cNvPr>
            <p:cNvSpPr txBox="1"/>
            <p:nvPr/>
          </p:nvSpPr>
          <p:spPr>
            <a:xfrm>
              <a:off x="2775856" y="875660"/>
              <a:ext cx="5376263" cy="461665"/>
            </a:xfrm>
            <a:prstGeom prst="rect">
              <a:avLst/>
            </a:prstGeom>
            <a:solidFill>
              <a:srgbClr val="00B050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Taylornotes.info/prime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F4F96-7929-4485-88A1-C747A688A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166" t="18889" r="25000" b="24815"/>
            <a:stretch/>
          </p:blipFill>
          <p:spPr>
            <a:xfrm>
              <a:off x="2782900" y="1352550"/>
              <a:ext cx="5369219" cy="3344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860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3CBAB-36C0-4A86-A069-99519AC14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9" r="16017"/>
          <a:stretch/>
        </p:blipFill>
        <p:spPr>
          <a:xfrm>
            <a:off x="18288" y="-6858"/>
            <a:ext cx="507492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2DFBB-2C54-488F-A578-B772CD2C628B}"/>
              </a:ext>
            </a:extLst>
          </p:cNvPr>
          <p:cNvSpPr/>
          <p:nvPr/>
        </p:nvSpPr>
        <p:spPr>
          <a:xfrm>
            <a:off x="5105400" y="0"/>
            <a:ext cx="4038600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596F0-844A-4E84-925A-7901FD266C31}"/>
              </a:ext>
            </a:extLst>
          </p:cNvPr>
          <p:cNvSpPr txBox="1"/>
          <p:nvPr/>
        </p:nvSpPr>
        <p:spPr>
          <a:xfrm>
            <a:off x="5181600" y="97155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INTRODUCE YOURSELF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“What do you like to do in your free time?”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i="1" dirty="0"/>
              <a:t>5 Minutes</a:t>
            </a:r>
          </a:p>
        </p:txBody>
      </p:sp>
    </p:spTree>
    <p:extLst>
      <p:ext uri="{BB962C8B-B14F-4D97-AF65-F5344CB8AC3E}">
        <p14:creationId xmlns:p14="http://schemas.microsoft.com/office/powerpoint/2010/main" val="31298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10DC38-50C3-48D3-99FE-FA5AD5A81108}"/>
              </a:ext>
            </a:extLst>
          </p:cNvPr>
          <p:cNvSpPr txBox="1"/>
          <p:nvPr/>
        </p:nvSpPr>
        <p:spPr>
          <a:xfrm>
            <a:off x="1181100" y="394335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THE NEW TESTAMENT</a:t>
            </a:r>
          </a:p>
        </p:txBody>
      </p:sp>
    </p:spTree>
    <p:extLst>
      <p:ext uri="{BB962C8B-B14F-4D97-AF65-F5344CB8AC3E}">
        <p14:creationId xmlns:p14="http://schemas.microsoft.com/office/powerpoint/2010/main" val="6531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66A5C2B-A8B9-4983-A079-3355647D3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267200" cy="51435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Bible and Doctrine Diploma, Berean School of the Bible">
            <a:extLst>
              <a:ext uri="{FF2B5EF4-FFF2-40B4-BE49-F238E27FC236}">
                <a16:creationId xmlns:a16="http://schemas.microsoft.com/office/drawing/2014/main" id="{33570284-EFF0-4D1E-A854-DEC26146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7750"/>
            <a:ext cx="3807618" cy="25384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5B4EFE-D2CA-441C-B8EF-4F369CD43DB4}"/>
              </a:ext>
            </a:extLst>
          </p:cNvPr>
          <p:cNvSpPr txBox="1"/>
          <p:nvPr/>
        </p:nvSpPr>
        <p:spPr>
          <a:xfrm>
            <a:off x="4572000" y="153098"/>
            <a:ext cx="4267200" cy="499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marR="0" lvl="0" indent="0" algn="just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2000" b="1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STUDY WILL HELP YOU TO…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Quickly grasp the message of each NT book  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 “big picture” of the entire NT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Discover ways to apply the Bible to your life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Appreciate early Christianity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where God is taking you</a:t>
            </a:r>
          </a:p>
          <a:p>
            <a:pPr marL="396875" marR="0" lvl="0" indent="-285750">
              <a:lnSpc>
                <a:spcPct val="115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the good news of the gospel more clearly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7289800" cy="1125538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This class will help you to…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CBC403-960F-4B37-A65E-B78A50399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9992" y="1200150"/>
            <a:ext cx="532401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A07BD9-5FCF-41BD-8B60-883CEE39D762}"/>
              </a:ext>
            </a:extLst>
          </p:cNvPr>
          <p:cNvSpPr txBox="1">
            <a:spLocks/>
          </p:cNvSpPr>
          <p:nvPr/>
        </p:nvSpPr>
        <p:spPr>
          <a:xfrm>
            <a:off x="914400" y="4171950"/>
            <a:ext cx="7289800" cy="112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b="0" kern="1200" cap="none" spc="75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…see the big picture (Macro)</a:t>
            </a:r>
          </a:p>
        </p:txBody>
      </p:sp>
    </p:spTree>
    <p:extLst>
      <p:ext uri="{BB962C8B-B14F-4D97-AF65-F5344CB8AC3E}">
        <p14:creationId xmlns:p14="http://schemas.microsoft.com/office/powerpoint/2010/main" val="36640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7B590-7B03-4850-AEC9-1F188F6CA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742" b="7122"/>
          <a:stretch/>
        </p:blipFill>
        <p:spPr>
          <a:xfrm>
            <a:off x="4038600" y="2147352"/>
            <a:ext cx="4612494" cy="2819400"/>
          </a:xfrm>
          <a:prstGeom prst="rect">
            <a:avLst/>
          </a:prstGeom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62000" y="361950"/>
            <a:ext cx="804149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Who wrote most of the New Testament?</a:t>
            </a:r>
          </a:p>
          <a:p>
            <a:pPr marL="684213" indent="-508000" defTabSz="685800"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Peter</a:t>
            </a:r>
          </a:p>
          <a:p>
            <a:pPr marL="684213" indent="-508000" defTabSz="685800"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Paul</a:t>
            </a:r>
          </a:p>
          <a:p>
            <a:pPr marL="684213" indent="-508000" defTabSz="685800"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Luke</a:t>
            </a:r>
          </a:p>
          <a:p>
            <a:pPr marL="684213" indent="-508000" defTabSz="685800" eaLnBrk="1" fontAlgn="auto" hangingPunct="1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John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2CE9CD-12FD-43B5-850D-D427E863A6C8}"/>
              </a:ext>
            </a:extLst>
          </p:cNvPr>
          <p:cNvSpPr/>
          <p:nvPr/>
        </p:nvSpPr>
        <p:spPr>
          <a:xfrm>
            <a:off x="3286614" y="1809750"/>
            <a:ext cx="5486400" cy="315700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LUKE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27%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(Luke-Acts)</a:t>
            </a:r>
          </a:p>
        </p:txBody>
      </p:sp>
    </p:spTree>
    <p:extLst>
      <p:ext uri="{BB962C8B-B14F-4D97-AF65-F5344CB8AC3E}">
        <p14:creationId xmlns:p14="http://schemas.microsoft.com/office/powerpoint/2010/main" val="35281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7B5D-7F2A-4FEE-B793-5D67E56A0C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406400"/>
            <a:ext cx="6527800" cy="1125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Testament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DEE6-05E3-428C-985C-37D4512BB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1680" y="1308100"/>
            <a:ext cx="7620000" cy="3429000"/>
          </a:xfrm>
        </p:spPr>
        <p:txBody>
          <a:bodyPr>
            <a:normAutofit/>
          </a:bodyPr>
          <a:lstStyle/>
          <a:p>
            <a:r>
              <a:rPr lang="en-US" sz="2800" b="1" i="0" dirty="0">
                <a:solidFill>
                  <a:srgbClr val="242424"/>
                </a:solidFill>
                <a:effectLst/>
                <a:latin typeface="inherit"/>
                <a:cs typeface="Heebo" panose="020B0604020202020204" pitchFamily="2" charset="-79"/>
              </a:rPr>
              <a:t>The New Testament has a total of 260 chapters</a:t>
            </a:r>
            <a:endParaRPr lang="en-US" sz="2800" b="1" i="0" dirty="0">
              <a:solidFill>
                <a:srgbClr val="242424"/>
              </a:solidFill>
              <a:effectLst/>
              <a:latin typeface="Heebo" panose="020B0604020202020204" pitchFamily="2" charset="-79"/>
              <a:cs typeface="Heebo" panose="020B0604020202020204" pitchFamily="2" charset="-79"/>
            </a:endParaRPr>
          </a:p>
          <a:p>
            <a:r>
              <a:rPr lang="en-US" sz="28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New Testament has 7,957 verses</a:t>
            </a:r>
            <a:endParaRPr lang="en-US" sz="28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r>
              <a:rPr lang="en-US" sz="28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longest book in the New Testament is the Book of Acts</a:t>
            </a:r>
            <a:endParaRPr lang="en-US" sz="28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r>
              <a:rPr lang="en-US" sz="2800" b="1" i="0" dirty="0">
                <a:solidFill>
                  <a:srgbClr val="242424"/>
                </a:solidFill>
                <a:effectLst/>
                <a:latin typeface="inherit"/>
                <a:cs typeface="Heebo" pitchFamily="2" charset="-79"/>
              </a:rPr>
              <a:t>The shortest book in the New Testament is 3 John</a:t>
            </a:r>
            <a:endParaRPr lang="en-US" sz="28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741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47B5D-7F2A-4FEE-B793-5D67E56A0C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406400"/>
            <a:ext cx="6527800" cy="1125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Testament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DEE6-05E3-428C-985C-37D4512BB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1680" y="1308100"/>
            <a:ext cx="7620000" cy="34290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longest chapter in the New Testament is Luke 1</a:t>
            </a:r>
          </a:p>
          <a:p>
            <a:r>
              <a:rPr lang="en-US" sz="28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shortest verse in the Bible is in the New Testament, which is John 11:35</a:t>
            </a:r>
          </a:p>
          <a:p>
            <a:r>
              <a:rPr lang="en-US" sz="28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 word ‘grace’ appears 128 times in the New Testament</a:t>
            </a:r>
          </a:p>
          <a:p>
            <a:r>
              <a:rPr lang="en-US" sz="28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There are only eight writers for the New Testament books</a:t>
            </a:r>
          </a:p>
          <a:p>
            <a:r>
              <a:rPr lang="en-US" sz="2800" b="1" dirty="0">
                <a:solidFill>
                  <a:srgbClr val="242424"/>
                </a:solidFill>
                <a:latin typeface="inherit"/>
                <a:cs typeface="Heebo" panose="020B0604020202020204" pitchFamily="2" charset="-79"/>
              </a:rPr>
              <a:t>Jesus fulfilled over 300 prophecies of the Old Testament in the New Testament</a:t>
            </a:r>
          </a:p>
          <a:p>
            <a:endParaRPr lang="en-US" sz="1600" b="1" i="0" dirty="0">
              <a:solidFill>
                <a:srgbClr val="242424"/>
              </a:solidFill>
              <a:effectLst/>
              <a:latin typeface="Heebo" pitchFamily="2" charset="-79"/>
              <a:cs typeface="Heebo" pitchFamily="2" charset="-79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59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857333-0120-4564-92C7-A31EBD4453CD}"/>
              </a:ext>
            </a:extLst>
          </p:cNvPr>
          <p:cNvGrpSpPr/>
          <p:nvPr/>
        </p:nvGrpSpPr>
        <p:grpSpPr>
          <a:xfrm>
            <a:off x="1828800" y="2647950"/>
            <a:ext cx="5699760" cy="2133600"/>
            <a:chOff x="1447800" y="2114550"/>
            <a:chExt cx="5699760" cy="2133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9878164-AC8D-4307-A67E-E3588EC12395}"/>
                </a:ext>
              </a:extLst>
            </p:cNvPr>
            <p:cNvSpPr/>
            <p:nvPr/>
          </p:nvSpPr>
          <p:spPr>
            <a:xfrm>
              <a:off x="1447800" y="2952750"/>
              <a:ext cx="1737360" cy="12954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4C24140-B22E-4E52-A2EB-F63A22C76DE4}"/>
                </a:ext>
              </a:extLst>
            </p:cNvPr>
            <p:cNvSpPr/>
            <p:nvPr/>
          </p:nvSpPr>
          <p:spPr>
            <a:xfrm>
              <a:off x="3429000" y="2952750"/>
              <a:ext cx="1737360" cy="12954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343CAD-8091-4923-A9D8-20C880703E1E}"/>
                </a:ext>
              </a:extLst>
            </p:cNvPr>
            <p:cNvSpPr/>
            <p:nvPr/>
          </p:nvSpPr>
          <p:spPr>
            <a:xfrm>
              <a:off x="5410200" y="2952750"/>
              <a:ext cx="1737360" cy="1295400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0F68CCE7-03E7-469E-9456-A71DFD91E43B}"/>
                </a:ext>
              </a:extLst>
            </p:cNvPr>
            <p:cNvSpPr/>
            <p:nvPr/>
          </p:nvSpPr>
          <p:spPr>
            <a:xfrm>
              <a:off x="2057400" y="2114550"/>
              <a:ext cx="609600" cy="838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B73A542A-1174-4C6C-A1BC-95595AF25CA9}"/>
                </a:ext>
              </a:extLst>
            </p:cNvPr>
            <p:cNvSpPr/>
            <p:nvPr/>
          </p:nvSpPr>
          <p:spPr>
            <a:xfrm>
              <a:off x="4038600" y="2114550"/>
              <a:ext cx="609600" cy="838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B7296A5D-3ECE-4826-B1A9-048FB9CD6A3C}"/>
                </a:ext>
              </a:extLst>
            </p:cNvPr>
            <p:cNvSpPr/>
            <p:nvPr/>
          </p:nvSpPr>
          <p:spPr>
            <a:xfrm>
              <a:off x="5943600" y="2114550"/>
              <a:ext cx="609600" cy="8382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90BD3F-51F7-480D-B773-DEF9267A9457}"/>
              </a:ext>
            </a:extLst>
          </p:cNvPr>
          <p:cNvSpPr/>
          <p:nvPr/>
        </p:nvSpPr>
        <p:spPr>
          <a:xfrm>
            <a:off x="1744980" y="1352550"/>
            <a:ext cx="5867400" cy="1295400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5BC83-E996-41FC-854F-4C66E6AD078C}"/>
              </a:ext>
            </a:extLst>
          </p:cNvPr>
          <p:cNvSpPr txBox="1"/>
          <p:nvPr/>
        </p:nvSpPr>
        <p:spPr>
          <a:xfrm>
            <a:off x="76200" y="412463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to learn the New Testament</a:t>
            </a:r>
          </a:p>
        </p:txBody>
      </p:sp>
    </p:spTree>
    <p:extLst>
      <p:ext uri="{BB962C8B-B14F-4D97-AF65-F5344CB8AC3E}">
        <p14:creationId xmlns:p14="http://schemas.microsoft.com/office/powerpoint/2010/main" val="3531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B9B5A-AE2B-4A0A-8F03-08FDA1496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3" t="14699" r="24392" b="7016"/>
          <a:stretch/>
        </p:blipFill>
        <p:spPr>
          <a:xfrm>
            <a:off x="4876800" y="209550"/>
            <a:ext cx="3505200" cy="453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699D3-BE0F-4A5D-8C2A-5F56B2F9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4114800" y="2475106"/>
            <a:ext cx="1143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4EDE3-FA12-4BAC-B9D0-92E5CB05E6B2}"/>
              </a:ext>
            </a:extLst>
          </p:cNvPr>
          <p:cNvSpPr txBox="1"/>
          <p:nvPr/>
        </p:nvSpPr>
        <p:spPr>
          <a:xfrm>
            <a:off x="914400" y="74295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Please take out your Study Guides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F3EF25-0F16-4C7C-9BF2-832CBBF1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263507"/>
            <a:ext cx="3017755" cy="27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2701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B9B5A-AE2B-4A0A-8F03-08FDA1496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43" t="14699" r="24392" b="7016"/>
          <a:stretch/>
        </p:blipFill>
        <p:spPr>
          <a:xfrm>
            <a:off x="4876800" y="209550"/>
            <a:ext cx="3505200" cy="453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699D3-BE0F-4A5D-8C2A-5F56B2F9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4114800" y="2475106"/>
            <a:ext cx="11430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4EDE3-FA12-4BAC-B9D0-92E5CB05E6B2}"/>
              </a:ext>
            </a:extLst>
          </p:cNvPr>
          <p:cNvSpPr txBox="1"/>
          <p:nvPr/>
        </p:nvSpPr>
        <p:spPr>
          <a:xfrm>
            <a:off x="856129" y="135255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take out your Study Guides</a:t>
            </a:r>
          </a:p>
        </p:txBody>
      </p:sp>
    </p:spTree>
    <p:extLst>
      <p:ext uri="{BB962C8B-B14F-4D97-AF65-F5344CB8AC3E}">
        <p14:creationId xmlns:p14="http://schemas.microsoft.com/office/powerpoint/2010/main" val="3324116559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851D1C-AB8D-455A-A680-B7EA6FA5C944}"/>
              </a:ext>
            </a:extLst>
          </p:cNvPr>
          <p:cNvSpPr txBox="1"/>
          <p:nvPr/>
        </p:nvSpPr>
        <p:spPr>
          <a:xfrm>
            <a:off x="1257300" y="394335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main parts of the Bible</a:t>
            </a:r>
          </a:p>
        </p:txBody>
      </p:sp>
    </p:spTree>
    <p:extLst>
      <p:ext uri="{BB962C8B-B14F-4D97-AF65-F5344CB8AC3E}">
        <p14:creationId xmlns:p14="http://schemas.microsoft.com/office/powerpoint/2010/main" val="33638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285750"/>
            <a:ext cx="6934200" cy="1124712"/>
          </a:xfrm>
        </p:spPr>
        <p:txBody>
          <a:bodyPr>
            <a:normAutofit/>
          </a:bodyPr>
          <a:lstStyle/>
          <a:p>
            <a:r>
              <a:rPr lang="en-US" b="1" cap="small" dirty="0">
                <a:solidFill>
                  <a:schemeClr val="tx1"/>
                </a:solidFill>
              </a:rPr>
              <a:t>Four Major Parts of the Bible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92814"/>
              </p:ext>
            </p:extLst>
          </p:nvPr>
        </p:nvGraphicFramePr>
        <p:xfrm>
          <a:off x="990600" y="1352550"/>
          <a:ext cx="7924800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0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Preparation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Old Testament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Makes ready for the coming of the Messiah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Manifestation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Gospels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The Messiah enters the world, dies for the world, and establishes his church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Appropriation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Acts, Epistles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Reveals the ways in which the Messiah was received, appropriated, and applied in individual lives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Consummation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Revelation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God’s perfect plan completed and the eternal reign of the Messiah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73025" marR="73025" marT="18415" marB="18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533400" y="1504950"/>
            <a:ext cx="533400" cy="5334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33400" y="2292350"/>
            <a:ext cx="533400" cy="5334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3079750"/>
            <a:ext cx="533400" cy="5334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" y="3867150"/>
            <a:ext cx="533400" cy="533400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4433-ED83-49A2-8E0B-C82B56DD7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457200" y="57150"/>
            <a:ext cx="1066800" cy="1066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7F18A-F0F2-4BD6-AB8C-D133CFD41477}"/>
              </a:ext>
            </a:extLst>
          </p:cNvPr>
          <p:cNvSpPr/>
          <p:nvPr/>
        </p:nvSpPr>
        <p:spPr>
          <a:xfrm>
            <a:off x="1143000" y="150495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25555D-4B13-4A1F-AAFF-2B6C7292A2DD}"/>
              </a:ext>
            </a:extLst>
          </p:cNvPr>
          <p:cNvSpPr/>
          <p:nvPr/>
        </p:nvSpPr>
        <p:spPr>
          <a:xfrm>
            <a:off x="1143000" y="229235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5449E0-89DC-4805-8CDB-5CF493E81099}"/>
              </a:ext>
            </a:extLst>
          </p:cNvPr>
          <p:cNvSpPr/>
          <p:nvPr/>
        </p:nvSpPr>
        <p:spPr>
          <a:xfrm>
            <a:off x="1143000" y="307975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E91EB4-D070-4609-B133-7AA3D3ED4697}"/>
              </a:ext>
            </a:extLst>
          </p:cNvPr>
          <p:cNvSpPr/>
          <p:nvPr/>
        </p:nvSpPr>
        <p:spPr>
          <a:xfrm>
            <a:off x="1143000" y="386715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06349-230F-488A-A2C9-982B0B76893D}"/>
              </a:ext>
            </a:extLst>
          </p:cNvPr>
          <p:cNvSpPr txBox="1"/>
          <p:nvPr/>
        </p:nvSpPr>
        <p:spPr>
          <a:xfrm>
            <a:off x="990600" y="462915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“Messiah” means anointed one, King</a:t>
            </a:r>
          </a:p>
        </p:txBody>
      </p:sp>
    </p:spTree>
    <p:extLst>
      <p:ext uri="{BB962C8B-B14F-4D97-AF65-F5344CB8AC3E}">
        <p14:creationId xmlns:p14="http://schemas.microsoft.com/office/powerpoint/2010/main" val="235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570" y="438150"/>
            <a:ext cx="3390884" cy="3809595"/>
          </a:xfrm>
        </p:spPr>
        <p:txBody>
          <a:bodyPr>
            <a:noAutofit/>
          </a:bodyPr>
          <a:lstStyle/>
          <a:p>
            <a:r>
              <a:rPr lang="en-US" dirty="0"/>
              <a:t>The word “Testament” means </a:t>
            </a:r>
            <a:r>
              <a:rPr lang="en-US" sz="4400" b="1" u="sng" dirty="0">
                <a:solidFill>
                  <a:srgbClr val="FFFF00"/>
                </a:solidFill>
              </a:rPr>
              <a:t>covenant or contract</a:t>
            </a:r>
            <a:endParaRPr lang="en-US" b="1" u="sng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5B5866-576C-4FD2-8AB0-F89336E69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" y="1047750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06010-6EC2-4122-A9A9-32B2E9125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43150"/>
            <a:ext cx="762092" cy="7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05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3011B79-8AD3-48EC-8EAE-3FF10723C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85750"/>
            <a:ext cx="4013454" cy="4114800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 Old Testament was primarily between </a:t>
            </a:r>
            <a:br>
              <a:rPr lang="en-US" dirty="0"/>
            </a:br>
            <a:r>
              <a:rPr lang="en-US" sz="4000" b="1" u="sng" dirty="0">
                <a:solidFill>
                  <a:srgbClr val="FFFF00"/>
                </a:solidFill>
              </a:rPr>
              <a:t>God and Israel</a:t>
            </a:r>
            <a:endParaRPr lang="en-US" b="1" u="sng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DF742-37B9-4D1F-91F6-A5498DB89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" y="1047750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F050D-9528-4072-BC71-95208AF67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571750"/>
            <a:ext cx="762092" cy="76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1566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EA723A9-70E9-4B88-AD63-87B4C288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38150"/>
            <a:ext cx="4013454" cy="3809595"/>
          </a:xfrm>
        </p:spPr>
        <p:txBody>
          <a:bodyPr>
            <a:noAutofit/>
          </a:bodyPr>
          <a:lstStyle/>
          <a:p>
            <a:r>
              <a:rPr lang="en-US" dirty="0"/>
              <a:t>The New Testament is between </a:t>
            </a:r>
            <a:br>
              <a:rPr lang="en-US" dirty="0"/>
            </a:br>
            <a:r>
              <a:rPr lang="en-US" sz="4000" b="1" u="sng" dirty="0">
                <a:solidFill>
                  <a:srgbClr val="FFFF00"/>
                </a:solidFill>
              </a:rPr>
              <a:t>God and all people</a:t>
            </a:r>
            <a:endParaRPr lang="en-US" b="1" u="sng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0CDA5-BE89-4F0D-B154-92926C881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" y="1047750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564318-4D76-4AC2-9DCB-A19D63A2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2190750"/>
            <a:ext cx="762066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6833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BD671-32E0-4B7E-A30F-6814184D0F01}"/>
              </a:ext>
            </a:extLst>
          </p:cNvPr>
          <p:cNvSpPr txBox="1"/>
          <p:nvPr/>
        </p:nvSpPr>
        <p:spPr>
          <a:xfrm>
            <a:off x="1181100" y="409575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Which books belong in the Bible?</a:t>
            </a:r>
          </a:p>
        </p:txBody>
      </p:sp>
    </p:spTree>
    <p:extLst>
      <p:ext uri="{BB962C8B-B14F-4D97-AF65-F5344CB8AC3E}">
        <p14:creationId xmlns:p14="http://schemas.microsoft.com/office/powerpoint/2010/main" val="3521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9CB673-5BB1-419B-91A1-10236B10A57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A8D3E-9D2D-4183-93FF-92FD458D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1950"/>
            <a:ext cx="8229600" cy="46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82442A-2831-4332-BBFB-A14601AACCB0}"/>
              </a:ext>
            </a:extLst>
          </p:cNvPr>
          <p:cNvSpPr/>
          <p:nvPr/>
        </p:nvSpPr>
        <p:spPr>
          <a:xfrm>
            <a:off x="152400" y="209550"/>
            <a:ext cx="8458200" cy="1752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  <a:cs typeface="Aharoni" panose="02010803020104030203" pitchFamily="2" charset="-79"/>
              </a:rPr>
              <a:t>“16-INCH SANDWICH”</a:t>
            </a:r>
          </a:p>
        </p:txBody>
      </p:sp>
    </p:spTree>
    <p:extLst>
      <p:ext uri="{BB962C8B-B14F-4D97-AF65-F5344CB8AC3E}">
        <p14:creationId xmlns:p14="http://schemas.microsoft.com/office/powerpoint/2010/main" val="288221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3BE545-0D7F-4517-AB8B-A69C12F1DD47}"/>
              </a:ext>
            </a:extLst>
          </p:cNvPr>
          <p:cNvSpPr/>
          <p:nvPr/>
        </p:nvSpPr>
        <p:spPr>
          <a:xfrm>
            <a:off x="0" y="0"/>
            <a:ext cx="9144000" cy="52387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 descr="Image result for bar of gold clipart">
            <a:extLst>
              <a:ext uri="{FF2B5EF4-FFF2-40B4-BE49-F238E27FC236}">
                <a16:creationId xmlns:a16="http://schemas.microsoft.com/office/drawing/2014/main" id="{F67D78E0-5729-4011-AE91-56062BDB4F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measure against standard">
            <a:extLst>
              <a:ext uri="{FF2B5EF4-FFF2-40B4-BE49-F238E27FC236}">
                <a16:creationId xmlns:a16="http://schemas.microsoft.com/office/drawing/2014/main" id="{D8E0D89C-7D9D-446B-9F27-1ECA4D53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19904" r="12725"/>
          <a:stretch/>
        </p:blipFill>
        <p:spPr bwMode="auto">
          <a:xfrm>
            <a:off x="76200" y="44880"/>
            <a:ext cx="8991600" cy="5117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B64643-BD41-4720-9F5D-AD33B0D195AF}"/>
              </a:ext>
            </a:extLst>
          </p:cNvPr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630238"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CC077-F5BA-4B7E-BC0A-7E3FE58B0FDE}"/>
              </a:ext>
            </a:extLst>
          </p:cNvPr>
          <p:cNvSpPr txBox="1"/>
          <p:nvPr/>
        </p:nvSpPr>
        <p:spPr>
          <a:xfrm>
            <a:off x="762000" y="590550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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only books that belong in the Bible are those that met 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early church.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CCD9D-FF6C-4F8A-9FBB-F25091872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2190750"/>
            <a:ext cx="9144000" cy="349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0A4EB4-428C-4936-9B99-F73463FB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4AC155-DDE0-4E4D-8981-F8D4FFCDC326}"/>
              </a:ext>
            </a:extLst>
          </p:cNvPr>
          <p:cNvSpPr/>
          <p:nvPr/>
        </p:nvSpPr>
        <p:spPr>
          <a:xfrm>
            <a:off x="-9144" y="3739896"/>
            <a:ext cx="9144000" cy="14036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1FBC5-4C9A-4CC3-8915-2B5266E0380D}"/>
              </a:ext>
            </a:extLst>
          </p:cNvPr>
          <p:cNvSpPr/>
          <p:nvPr/>
        </p:nvSpPr>
        <p:spPr>
          <a:xfrm>
            <a:off x="-18288" y="2419350"/>
            <a:ext cx="9144000" cy="13395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TIME</a:t>
            </a:r>
          </a:p>
        </p:txBody>
      </p:sp>
    </p:spTree>
    <p:extLst>
      <p:ext uri="{BB962C8B-B14F-4D97-AF65-F5344CB8AC3E}">
        <p14:creationId xmlns:p14="http://schemas.microsoft.com/office/powerpoint/2010/main" val="26253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3259C8-6D0B-4E8F-BB4C-2CCC6A39F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 r="4254" b="15866"/>
          <a:stretch/>
        </p:blipFill>
        <p:spPr>
          <a:xfrm>
            <a:off x="-234292" y="0"/>
            <a:ext cx="9378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8AA1B-DDA4-4926-BB34-A2869B42C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00" t="39631" r="24167" b="9999"/>
          <a:stretch/>
        </p:blipFill>
        <p:spPr>
          <a:xfrm>
            <a:off x="1777252" y="114985"/>
            <a:ext cx="5589495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D8AB1-D65E-4348-A2DD-46AC4EF3CD2E}"/>
              </a:ext>
            </a:extLst>
          </p:cNvPr>
          <p:cNvSpPr txBox="1"/>
          <p:nvPr/>
        </p:nvSpPr>
        <p:spPr>
          <a:xfrm>
            <a:off x="685799" y="462915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Strange Philadelphia: Stories from the City of Brotherly Love - Lou Harry - Google Books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08152-50C7-4FA4-89A3-48879DF5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649F1-7956-4EB0-AF07-D4569A8F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95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5C0A65-776C-4B42-9507-DA1AD6EF5667}"/>
              </a:ext>
            </a:extLst>
          </p:cNvPr>
          <p:cNvSpPr/>
          <p:nvPr/>
        </p:nvSpPr>
        <p:spPr>
          <a:xfrm>
            <a:off x="0" y="1352550"/>
            <a:ext cx="3962400" cy="379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304E96-E1DD-4A3E-93AC-65E7ED2E1030}"/>
              </a:ext>
            </a:extLst>
          </p:cNvPr>
          <p:cNvSpPr/>
          <p:nvPr/>
        </p:nvSpPr>
        <p:spPr>
          <a:xfrm>
            <a:off x="0" y="0"/>
            <a:ext cx="9144000" cy="13525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AE30EE-D8F0-4C82-AC7F-9576DBE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0"/>
            <a:ext cx="8001000" cy="112471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CANON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8" name="Title 13">
            <a:extLst>
              <a:ext uri="{FF2B5EF4-FFF2-40B4-BE49-F238E27FC236}">
                <a16:creationId xmlns:a16="http://schemas.microsoft.com/office/drawing/2014/main" id="{428ED876-F89A-4D6C-BC73-C8AD87D8D663}"/>
              </a:ext>
            </a:extLst>
          </p:cNvPr>
          <p:cNvSpPr txBox="1">
            <a:spLocks/>
          </p:cNvSpPr>
          <p:nvPr/>
        </p:nvSpPr>
        <p:spPr>
          <a:xfrm>
            <a:off x="762000" y="895350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b="0" kern="1200" cap="none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b="1" dirty="0"/>
          </a:p>
        </p:txBody>
      </p:sp>
      <p:pic>
        <p:nvPicPr>
          <p:cNvPr id="4098" name="Picture 2" descr="Image result for canon army clipart">
            <a:extLst>
              <a:ext uri="{FF2B5EF4-FFF2-40B4-BE49-F238E27FC236}">
                <a16:creationId xmlns:a16="http://schemas.microsoft.com/office/drawing/2014/main" id="{A06B7873-D107-4863-92B7-057C0ED7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" b="99762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1885950"/>
            <a:ext cx="3429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4B768B-1F94-4356-959E-F2BDCB794306}"/>
              </a:ext>
            </a:extLst>
          </p:cNvPr>
          <p:cNvSpPr/>
          <p:nvPr/>
        </p:nvSpPr>
        <p:spPr>
          <a:xfrm>
            <a:off x="3962400" y="1276350"/>
            <a:ext cx="5181600" cy="387009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5BBA34F-CA0D-4F43-B418-F84C5ED74E10}"/>
              </a:ext>
            </a:extLst>
          </p:cNvPr>
          <p:cNvSpPr txBox="1">
            <a:spLocks/>
          </p:cNvSpPr>
          <p:nvPr/>
        </p:nvSpPr>
        <p:spPr>
          <a:xfrm>
            <a:off x="4267200" y="1657350"/>
            <a:ext cx="426720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2857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Divine inspiration?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Authorship?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Consistency?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Testimony?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Fulfillment?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DDAD0-C5D0-4C0B-93DF-6E1E4E1DF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24000" y="3562350"/>
            <a:ext cx="1600200" cy="12293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F1F0519-D150-4909-AB0A-EA531C853228}"/>
              </a:ext>
            </a:extLst>
          </p:cNvPr>
          <p:cNvSpPr/>
          <p:nvPr/>
        </p:nvSpPr>
        <p:spPr>
          <a:xfrm>
            <a:off x="2743200" y="2495550"/>
            <a:ext cx="1066800" cy="762000"/>
          </a:xfrm>
          <a:prstGeom prst="wedgeRoundRectCallout">
            <a:avLst>
              <a:gd name="adj1" fmla="val -51760"/>
              <a:gd name="adj2" fmla="val 959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this!</a:t>
            </a:r>
          </a:p>
        </p:txBody>
      </p:sp>
    </p:spTree>
    <p:extLst>
      <p:ext uri="{BB962C8B-B14F-4D97-AF65-F5344CB8AC3E}">
        <p14:creationId xmlns:p14="http://schemas.microsoft.com/office/powerpoint/2010/main" val="576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5C0A65-776C-4B42-9507-DA1AD6EF5667}"/>
              </a:ext>
            </a:extLst>
          </p:cNvPr>
          <p:cNvSpPr/>
          <p:nvPr/>
        </p:nvSpPr>
        <p:spPr>
          <a:xfrm>
            <a:off x="0" y="1352550"/>
            <a:ext cx="3962400" cy="379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304E96-E1DD-4A3E-93AC-65E7ED2E1030}"/>
              </a:ext>
            </a:extLst>
          </p:cNvPr>
          <p:cNvSpPr/>
          <p:nvPr/>
        </p:nvSpPr>
        <p:spPr>
          <a:xfrm>
            <a:off x="0" y="0"/>
            <a:ext cx="9144000" cy="135255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EAE30EE-D8F0-4C82-AC7F-9576DBEC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9550"/>
            <a:ext cx="8001000" cy="112471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CANON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8" name="Title 13">
            <a:extLst>
              <a:ext uri="{FF2B5EF4-FFF2-40B4-BE49-F238E27FC236}">
                <a16:creationId xmlns:a16="http://schemas.microsoft.com/office/drawing/2014/main" id="{428ED876-F89A-4D6C-BC73-C8AD87D8D663}"/>
              </a:ext>
            </a:extLst>
          </p:cNvPr>
          <p:cNvSpPr txBox="1">
            <a:spLocks/>
          </p:cNvSpPr>
          <p:nvPr/>
        </p:nvSpPr>
        <p:spPr>
          <a:xfrm>
            <a:off x="762000" y="895350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50" b="0" kern="1200" cap="none" spc="75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b="1" dirty="0"/>
          </a:p>
        </p:txBody>
      </p:sp>
      <p:pic>
        <p:nvPicPr>
          <p:cNvPr id="4098" name="Picture 2" descr="Image result for canon army clipart">
            <a:extLst>
              <a:ext uri="{FF2B5EF4-FFF2-40B4-BE49-F238E27FC236}">
                <a16:creationId xmlns:a16="http://schemas.microsoft.com/office/drawing/2014/main" id="{A06B7873-D107-4863-92B7-057C0ED7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8" b="99762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00" y="1885950"/>
            <a:ext cx="3429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4B768B-1F94-4356-959E-F2BDCB794306}"/>
              </a:ext>
            </a:extLst>
          </p:cNvPr>
          <p:cNvSpPr/>
          <p:nvPr/>
        </p:nvSpPr>
        <p:spPr>
          <a:xfrm>
            <a:off x="3962400" y="1276350"/>
            <a:ext cx="5181600" cy="387009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5BBA34F-CA0D-4F43-B418-F84C5ED74E10}"/>
              </a:ext>
            </a:extLst>
          </p:cNvPr>
          <p:cNvSpPr txBox="1">
            <a:spLocks/>
          </p:cNvSpPr>
          <p:nvPr/>
        </p:nvSpPr>
        <p:spPr>
          <a:xfrm>
            <a:off x="4267200" y="1657350"/>
            <a:ext cx="426720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v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2857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Wingdings 3" pitchFamily="18" charset="2"/>
              <a:buChar char="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Divine inspiration?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Authorship?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Consistency?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Testimony?</a:t>
            </a:r>
          </a:p>
          <a:p>
            <a:pPr fontAlgn="auto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b="1" dirty="0">
                <a:effectLst>
                  <a:outerShdw blurRad="38100" dist="76200" dir="3000000" algn="tl">
                    <a:srgbClr val="000000">
                      <a:alpha val="43137"/>
                    </a:srgbClr>
                  </a:outerShdw>
                </a:effectLst>
              </a:rPr>
              <a:t>Fulfillment?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DDAD0-C5D0-4C0B-93DF-6E1E4E1DF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24000" y="3562350"/>
            <a:ext cx="1600200" cy="122933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F1F0519-D150-4909-AB0A-EA531C853228}"/>
              </a:ext>
            </a:extLst>
          </p:cNvPr>
          <p:cNvSpPr/>
          <p:nvPr/>
        </p:nvSpPr>
        <p:spPr>
          <a:xfrm>
            <a:off x="2743200" y="2495550"/>
            <a:ext cx="1066800" cy="762000"/>
          </a:xfrm>
          <a:prstGeom prst="wedgeRoundRectCallout">
            <a:avLst>
              <a:gd name="adj1" fmla="val -51760"/>
              <a:gd name="adj2" fmla="val 959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this!</a:t>
            </a:r>
          </a:p>
        </p:txBody>
      </p:sp>
    </p:spTree>
    <p:extLst>
      <p:ext uri="{BB962C8B-B14F-4D97-AF65-F5344CB8AC3E}">
        <p14:creationId xmlns:p14="http://schemas.microsoft.com/office/powerpoint/2010/main" val="16514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4AAFB8-1B66-4B06-9FE3-C198D74AD535}"/>
              </a:ext>
            </a:extLst>
          </p:cNvPr>
          <p:cNvSpPr/>
          <p:nvPr/>
        </p:nvSpPr>
        <p:spPr>
          <a:xfrm>
            <a:off x="0" y="0"/>
            <a:ext cx="4191000" cy="51435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81A52-D570-4166-A282-3ECA02556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4350"/>
            <a:ext cx="3505200" cy="4114800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Wingdings" panose="05000000000000000000" pitchFamily="2" charset="2"/>
              <a:buChar char=""/>
            </a:pPr>
            <a:r>
              <a:rPr lang="en-US" sz="2800" dirty="0"/>
              <a:t>IMPORTANT POINT</a:t>
            </a:r>
            <a:br>
              <a:rPr lang="en-US" sz="2800" dirty="0"/>
            </a:br>
            <a:r>
              <a:rPr lang="en-US" sz="2800" dirty="0"/>
              <a:t>The canon </a:t>
            </a:r>
            <a:r>
              <a:rPr lang="en-US" sz="2800" b="1" u="sng" dirty="0">
                <a:solidFill>
                  <a:srgbClr val="FFFF00"/>
                </a:solidFill>
              </a:rPr>
              <a:t>detected</a:t>
            </a:r>
            <a:r>
              <a:rPr lang="en-US" sz="2800" dirty="0"/>
              <a:t> the inspired books of the NT-it did not </a:t>
            </a:r>
            <a:r>
              <a:rPr lang="en-US" sz="2800" b="1" u="sng" dirty="0">
                <a:solidFill>
                  <a:srgbClr val="FFFF00"/>
                </a:solidFill>
              </a:rPr>
              <a:t>make </a:t>
            </a:r>
            <a:r>
              <a:rPr lang="en-US" sz="2800" dirty="0"/>
              <a:t>them inspired!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8812A-CAE0-4FA3-901B-6BBDD82241AB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5" b="48465" l="3265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7" t="1939" b="52181"/>
          <a:stretch/>
        </p:blipFill>
        <p:spPr bwMode="auto">
          <a:xfrm>
            <a:off x="4800600" y="285750"/>
            <a:ext cx="3200400" cy="4495800"/>
          </a:xfrm>
          <a:prstGeom prst="rect">
            <a:avLst/>
          </a:prstGeom>
          <a:noFill/>
          <a:ln>
            <a:noFill/>
          </a:ln>
          <a:effectLst>
            <a:outerShdw blurRad="127000" dist="177800" dir="3600000" algn="ctr" rotWithShape="0">
              <a:schemeClr val="tx1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5518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A81BC2-433F-4A35-97EC-D4B5F3366EF7}"/>
              </a:ext>
            </a:extLst>
          </p:cNvPr>
          <p:cNvSpPr/>
          <p:nvPr/>
        </p:nvSpPr>
        <p:spPr>
          <a:xfrm>
            <a:off x="4800600" y="285750"/>
            <a:ext cx="3962400" cy="4572000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0D4EB-E0A5-47AC-A838-8A8BA83BBC72}"/>
              </a:ext>
            </a:extLst>
          </p:cNvPr>
          <p:cNvSpPr/>
          <p:nvPr/>
        </p:nvSpPr>
        <p:spPr>
          <a:xfrm>
            <a:off x="609600" y="313182"/>
            <a:ext cx="3962400" cy="4572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1447800" y="3513582"/>
            <a:ext cx="2377440" cy="805839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</a:p>
        </p:txBody>
      </p:sp>
      <p:sp>
        <p:nvSpPr>
          <p:cNvPr id="6" name="Down Arrow 5"/>
          <p:cNvSpPr/>
          <p:nvPr/>
        </p:nvSpPr>
        <p:spPr>
          <a:xfrm>
            <a:off x="2057400" y="2294382"/>
            <a:ext cx="1099236" cy="1219200"/>
          </a:xfrm>
          <a:prstGeom prst="downArrow">
            <a:avLst>
              <a:gd name="adj1" fmla="val 50000"/>
              <a:gd name="adj2" fmla="val 5120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2" descr="C:\Backup_02-Apr-12\Mike\3-My Pictures\Other Pics\Biblical\Bible 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51382"/>
            <a:ext cx="1731041" cy="157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Backup_02-Apr-12\Mike\3-My Pictures\Other Pics\Biblical\Bible 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33750"/>
            <a:ext cx="1391753" cy="126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>
            <a:off x="6172200" y="2343150"/>
            <a:ext cx="1099236" cy="990600"/>
          </a:xfrm>
          <a:prstGeom prst="downArrow">
            <a:avLst>
              <a:gd name="adj1" fmla="val 50000"/>
              <a:gd name="adj2" fmla="val 5120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5562600" y="1428750"/>
            <a:ext cx="2377440" cy="896618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514350"/>
            <a:ext cx="1905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This</a:t>
            </a:r>
            <a:r>
              <a:rPr lang="en-US" sz="4400" dirty="0">
                <a:solidFill>
                  <a:schemeClr val="bg1"/>
                </a:solidFill>
                <a:latin typeface="Brush Script MT" panose="03060802040406070304" pitchFamily="66" charset="0"/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514350"/>
            <a:ext cx="2907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Not this…</a:t>
            </a:r>
          </a:p>
        </p:txBody>
      </p:sp>
    </p:spTree>
    <p:extLst>
      <p:ext uri="{BB962C8B-B14F-4D97-AF65-F5344CB8AC3E}">
        <p14:creationId xmlns:p14="http://schemas.microsoft.com/office/powerpoint/2010/main" val="23346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2D8FBD-E01A-4B32-BF18-E31879425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70942"/>
              </p:ext>
            </p:extLst>
          </p:nvPr>
        </p:nvGraphicFramePr>
        <p:xfrm>
          <a:off x="228600" y="361950"/>
          <a:ext cx="8534400" cy="449580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65364876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922762361"/>
                    </a:ext>
                  </a:extLst>
                </a:gridCol>
              </a:tblGrid>
              <a:tr h="647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3200" cap="al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Incorrect View 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3200" cap="all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Correct View 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0221586"/>
                  </a:ext>
                </a:extLst>
              </a:tr>
              <a:tr h="384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Determines Canon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Mother of Canon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Magistrate of Canon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Regulates Canon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Judge of Canon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Master of Canon</a:t>
                      </a:r>
                      <a:endParaRPr lang="en-US" sz="20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Discovers Canon</a:t>
                      </a:r>
                    </a:p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Child of Canon</a:t>
                      </a:r>
                    </a:p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Minister of Canon</a:t>
                      </a:r>
                    </a:p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Recognizes Canon</a:t>
                      </a:r>
                    </a:p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Witness of Canon</a:t>
                      </a:r>
                    </a:p>
                    <a:p>
                      <a:pPr marL="0" marR="0" indent="230188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Church is Servant of Canon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4193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8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438150"/>
            <a:ext cx="4013454" cy="3809595"/>
          </a:xfrm>
        </p:spPr>
        <p:txBody>
          <a:bodyPr anchor="t">
            <a:normAutofit/>
          </a:bodyPr>
          <a:lstStyle/>
          <a:p>
            <a:pPr marL="571500" indent="-571500">
              <a:buClr>
                <a:srgbClr val="FFFF00"/>
              </a:buClr>
              <a:buFont typeface="Wingdings" panose="05000000000000000000" pitchFamily="2" charset="2"/>
              <a:buChar char=""/>
            </a:pPr>
            <a:r>
              <a:rPr lang="en-US" dirty="0"/>
              <a:t>The Canon of the Bible is now</a:t>
            </a:r>
            <a:endParaRPr lang="en-US" dirty="0">
              <a:solidFill>
                <a:srgbClr val="FFFF00"/>
              </a:solidFill>
              <a:latin typeface="Bauhaus 93" panose="04030905020B02020C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30F0A-7AC2-435A-B3D5-743C1B0ED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2495550"/>
            <a:ext cx="2514600" cy="233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23409-167B-4F4B-8F05-D91E648174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200" y="1428750"/>
            <a:ext cx="5188859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601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78CF217-FD3C-49DF-AE92-664F4F59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-552450"/>
            <a:ext cx="4013200" cy="3810000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Only 27 NT books passed the canon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4C38C-2806-4D46-8D02-D99EC7494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399" y="2571750"/>
            <a:ext cx="6735538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901748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F6085-1289-4225-A20F-7CAFDF7A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4BE03-6409-4C49-BBE8-AEEB011D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23950"/>
            <a:ext cx="73152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the ABT Program</a:t>
            </a:r>
          </a:p>
          <a:p>
            <a:r>
              <a:rPr lang="en-US" dirty="0"/>
              <a:t>About this class</a:t>
            </a:r>
          </a:p>
          <a:p>
            <a:r>
              <a:rPr lang="en-US" dirty="0"/>
              <a:t>Part 1: Introduction to the New Testament</a:t>
            </a:r>
          </a:p>
          <a:p>
            <a:r>
              <a:rPr lang="en-US" dirty="0"/>
              <a:t>Prayer and Praise</a:t>
            </a:r>
          </a:p>
          <a:p>
            <a:r>
              <a:rPr lang="en-US" dirty="0"/>
              <a:t>Close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E4942-A078-40E3-A528-EAFBF9B7D50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202411"/>
              </p:ext>
            </p:extLst>
          </p:nvPr>
        </p:nvGraphicFramePr>
        <p:xfrm>
          <a:off x="381000" y="285750"/>
          <a:ext cx="8382000" cy="4495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1772">
                <a:tc>
                  <a:txBody>
                    <a:bodyPr/>
                    <a:lstStyle/>
                    <a:p>
                      <a:pPr algn="r"/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Written by an agent of God/inspired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Consistent with other canon books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Accepted by early church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Fulfilled prophecies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Century Gothic" panose="020B0502020202020204" pitchFamily="34" charset="0"/>
                        </a:rPr>
                        <a:t>BIBLE (66 Books)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Apocrypha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Pseudepigrapha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Gnostic gospels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Book of Mormon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8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Qur’an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7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All other</a:t>
                      </a:r>
                      <a:r>
                        <a:rPr lang="en-US" sz="1600" baseline="0" dirty="0">
                          <a:latin typeface="Century Gothic" panose="020B0502020202020204" pitchFamily="34" charset="0"/>
                        </a:rPr>
                        <a:t> books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7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F51282-18DE-497C-B67C-9B67D59362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758698"/>
              </p:ext>
            </p:extLst>
          </p:nvPr>
        </p:nvGraphicFramePr>
        <p:xfrm>
          <a:off x="762000" y="438150"/>
          <a:ext cx="7620000" cy="44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58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F19F76-086F-464D-81D1-A328678DE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04393"/>
              </p:ext>
            </p:extLst>
          </p:nvPr>
        </p:nvGraphicFramePr>
        <p:xfrm>
          <a:off x="533400" y="514350"/>
          <a:ext cx="8077200" cy="419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3918">
                  <a:extLst>
                    <a:ext uri="{9D8B030D-6E8A-4147-A177-3AD203B41FA5}">
                      <a16:colId xmlns:a16="http://schemas.microsoft.com/office/drawing/2014/main" val="1632613770"/>
                    </a:ext>
                  </a:extLst>
                </a:gridCol>
                <a:gridCol w="3879145">
                  <a:extLst>
                    <a:ext uri="{9D8B030D-6E8A-4147-A177-3AD203B41FA5}">
                      <a16:colId xmlns:a16="http://schemas.microsoft.com/office/drawing/2014/main" val="3554125924"/>
                    </a:ext>
                  </a:extLst>
                </a:gridCol>
                <a:gridCol w="3284137">
                  <a:extLst>
                    <a:ext uri="{9D8B030D-6E8A-4147-A177-3AD203B41FA5}">
                      <a16:colId xmlns:a16="http://schemas.microsoft.com/office/drawing/2014/main" val="18620798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No.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  Genre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NT Books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749624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  <a:latin typeface="Century Gothic" panose="020B0502020202020204" pitchFamily="34" charset="0"/>
                        </a:rPr>
                        <a:t>Gospels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Mathew--John</a:t>
                      </a:r>
                      <a:endParaRPr lang="en-US" sz="2000" b="0" u="non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008754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0" indent="-14288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  <a:latin typeface="Century Gothic" panose="020B0502020202020204" pitchFamily="34" charset="0"/>
                        </a:rPr>
                        <a:t>Historical Narrative of the Early Church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Acts</a:t>
                      </a:r>
                      <a:endParaRPr lang="en-US" sz="2000" b="0" u="non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16986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  <a:latin typeface="Century Gothic" panose="020B0502020202020204" pitchFamily="34" charset="0"/>
                        </a:rPr>
                        <a:t>Pauline Epistles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Romans--Philemon</a:t>
                      </a:r>
                      <a:endParaRPr lang="en-US" sz="2000" b="0" u="non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190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  <a:latin typeface="Century Gothic" panose="020B0502020202020204" pitchFamily="34" charset="0"/>
                        </a:rPr>
                        <a:t>General Epistles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Hebrews--Jude</a:t>
                      </a:r>
                      <a:endParaRPr lang="en-US" sz="2000" b="0" u="non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1671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17970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effectLst/>
                          <a:latin typeface="Century Gothic" panose="020B0502020202020204" pitchFamily="34" charset="0"/>
                        </a:rPr>
                        <a:t>Apocalyptic</a:t>
                      </a:r>
                      <a:endParaRPr lang="en-US" sz="20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Revelation</a:t>
                      </a:r>
                      <a:endParaRPr lang="en-US" sz="2000" b="0" u="non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380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8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3F37A1-0844-47E6-95A6-FA609AC6005C}"/>
              </a:ext>
            </a:extLst>
          </p:cNvPr>
          <p:cNvSpPr/>
          <p:nvPr/>
        </p:nvSpPr>
        <p:spPr>
          <a:xfrm>
            <a:off x="0" y="0"/>
            <a:ext cx="9144000" cy="280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7BA7C-9D1F-4B68-A77C-34C2957FB948}"/>
              </a:ext>
            </a:extLst>
          </p:cNvPr>
          <p:cNvSpPr/>
          <p:nvPr/>
        </p:nvSpPr>
        <p:spPr>
          <a:xfrm>
            <a:off x="0" y="2800350"/>
            <a:ext cx="9144000" cy="234315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50E3-186A-4F8D-A5EF-DE5B629F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5350"/>
            <a:ext cx="7518654" cy="1124712"/>
          </a:xfrm>
        </p:spPr>
        <p:txBody>
          <a:bodyPr>
            <a:noAutofit/>
          </a:bodyPr>
          <a:lstStyle/>
          <a:p>
            <a:pPr marL="571500" indent="-571500">
              <a:lnSpc>
                <a:spcPct val="1140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"/>
            </a:pPr>
            <a:r>
              <a:rPr lang="en-US" sz="2800" dirty="0">
                <a:solidFill>
                  <a:schemeClr val="tx1"/>
                </a:solidFill>
              </a:rPr>
              <a:t>The original language of the New Testament was </a:t>
            </a:r>
            <a:r>
              <a:rPr lang="en-US" sz="2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koine Greek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EBC39B-D5FB-46B7-BB8E-DFCB6C177FE6}"/>
              </a:ext>
            </a:extLst>
          </p:cNvPr>
          <p:cNvSpPr txBox="1"/>
          <p:nvPr/>
        </p:nvSpPr>
        <p:spPr>
          <a:xfrm>
            <a:off x="990600" y="3028950"/>
            <a:ext cx="7010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Small" panose="02000505000000020004" pitchFamily="2" charset="0"/>
              </a:rPr>
              <a:t>Ἐν ἀρχῇ ἦν ὁ λόγος, καὶ ὁ λόγος ἦν πρὸς τὸν θεόν, καὶ θεὸς ἦν ὁ λόγος</a:t>
            </a:r>
            <a:r>
              <a:rPr lang="el-G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grki" panose="02000400000000000000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939366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783B-920F-43F1-9A3C-3D4FE89341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469110"/>
            <a:ext cx="8229600" cy="1428750"/>
          </a:xfrm>
        </p:spPr>
        <p:txBody>
          <a:bodyPr>
            <a:noAutofit/>
          </a:bodyPr>
          <a:lstStyle/>
          <a:p>
            <a:pPr marL="457200" indent="-457200" algn="ctr">
              <a:lnSpc>
                <a:spcPct val="119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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The New Testament books were written between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</a:b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AD 49 to early AD 90s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19F61D-87F0-4B1C-8539-C839ED923C15}"/>
              </a:ext>
            </a:extLst>
          </p:cNvPr>
          <p:cNvGrpSpPr/>
          <p:nvPr/>
        </p:nvGrpSpPr>
        <p:grpSpPr>
          <a:xfrm>
            <a:off x="381000" y="2266950"/>
            <a:ext cx="8458200" cy="2286000"/>
            <a:chOff x="76200" y="2266950"/>
            <a:chExt cx="8839200" cy="2590800"/>
          </a:xfrm>
          <a:solidFill>
            <a:srgbClr val="7DE6FF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175115-25BB-447C-899E-1602F830054B}"/>
                </a:ext>
              </a:extLst>
            </p:cNvPr>
            <p:cNvSpPr/>
            <p:nvPr/>
          </p:nvSpPr>
          <p:spPr>
            <a:xfrm>
              <a:off x="76200" y="2266950"/>
              <a:ext cx="8839200" cy="25908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31A50B-BCAF-468B-B8D9-6C68EE3F4040}"/>
                </a:ext>
              </a:extLst>
            </p:cNvPr>
            <p:cNvGrpSpPr/>
            <p:nvPr/>
          </p:nvGrpSpPr>
          <p:grpSpPr>
            <a:xfrm>
              <a:off x="491541" y="2647950"/>
              <a:ext cx="8008518" cy="1898563"/>
              <a:chOff x="546097" y="2190749"/>
              <a:chExt cx="8008518" cy="1898563"/>
            </a:xfrm>
            <a:grpFill/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DFB0123-03A0-4110-9675-7A54B77B7C2B}"/>
                  </a:ext>
                </a:extLst>
              </p:cNvPr>
              <p:cNvCxnSpPr/>
              <p:nvPr/>
            </p:nvCxnSpPr>
            <p:spPr bwMode="auto">
              <a:xfrm>
                <a:off x="838200" y="2190750"/>
                <a:ext cx="7315200" cy="1588"/>
              </a:xfrm>
              <a:prstGeom prst="line">
                <a:avLst/>
              </a:prstGeom>
              <a:grpFill/>
              <a:ln w="5715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8C4A5CF-DBA7-49B5-81FD-65D0048DD823}"/>
                  </a:ext>
                </a:extLst>
              </p:cNvPr>
              <p:cNvCxnSpPr/>
              <p:nvPr/>
            </p:nvCxnSpPr>
            <p:spPr bwMode="auto">
              <a:xfrm rot="5400000">
                <a:off x="638174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58B2B9F-005C-4004-86E7-FCC1EF0DEEDF}"/>
                  </a:ext>
                </a:extLst>
              </p:cNvPr>
              <p:cNvCxnSpPr/>
              <p:nvPr/>
            </p:nvCxnSpPr>
            <p:spPr bwMode="auto">
              <a:xfrm rot="5400000">
                <a:off x="7951785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CCE21F1-9715-4D10-8AC9-8AEA31106AF0}"/>
                  </a:ext>
                </a:extLst>
              </p:cNvPr>
              <p:cNvCxnSpPr/>
              <p:nvPr/>
            </p:nvCxnSpPr>
            <p:spPr bwMode="auto">
              <a:xfrm rot="5400000">
                <a:off x="2083455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4C24D9C-A024-43A8-91DD-6BEF0AC0FEC2}"/>
                  </a:ext>
                </a:extLst>
              </p:cNvPr>
              <p:cNvCxnSpPr/>
              <p:nvPr/>
            </p:nvCxnSpPr>
            <p:spPr bwMode="auto">
              <a:xfrm rot="5400000">
                <a:off x="3529529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E88FFB4-8663-424F-A664-1DB53FF031BB}"/>
                  </a:ext>
                </a:extLst>
              </p:cNvPr>
              <p:cNvCxnSpPr/>
              <p:nvPr/>
            </p:nvCxnSpPr>
            <p:spPr bwMode="auto">
              <a:xfrm rot="5400000">
                <a:off x="4975603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3A31304-C2A1-417E-8F79-106E1C747C19}"/>
                  </a:ext>
                </a:extLst>
              </p:cNvPr>
              <p:cNvCxnSpPr/>
              <p:nvPr/>
            </p:nvCxnSpPr>
            <p:spPr bwMode="auto">
              <a:xfrm rot="5400000">
                <a:off x="6421677" y="2390777"/>
                <a:ext cx="401643" cy="1588"/>
              </a:xfrm>
              <a:prstGeom prst="line">
                <a:avLst/>
              </a:prstGeom>
              <a:grpFill/>
              <a:ln w="381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068649-C97C-4C4A-A08F-D09A49437CEC}"/>
                  </a:ext>
                </a:extLst>
              </p:cNvPr>
              <p:cNvSpPr txBox="1"/>
              <p:nvPr/>
            </p:nvSpPr>
            <p:spPr>
              <a:xfrm>
                <a:off x="1897078" y="2592394"/>
                <a:ext cx="730260" cy="73250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AD 20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F83A96-D6D4-411C-8230-E8F12CEC4D95}"/>
                  </a:ext>
                </a:extLst>
              </p:cNvPr>
              <p:cNvSpPr txBox="1"/>
              <p:nvPr/>
            </p:nvSpPr>
            <p:spPr>
              <a:xfrm>
                <a:off x="3357599" y="2592394"/>
                <a:ext cx="730260" cy="73250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AD 40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26F48E-1490-403F-89E2-CFE12A13755F}"/>
                  </a:ext>
                </a:extLst>
              </p:cNvPr>
              <p:cNvSpPr txBox="1"/>
              <p:nvPr/>
            </p:nvSpPr>
            <p:spPr>
              <a:xfrm>
                <a:off x="4781605" y="2592394"/>
                <a:ext cx="730260" cy="73250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AD 60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D40CE1-C460-4EAA-AD62-1BA556670CF1}"/>
                  </a:ext>
                </a:extLst>
              </p:cNvPr>
              <p:cNvSpPr txBox="1"/>
              <p:nvPr/>
            </p:nvSpPr>
            <p:spPr>
              <a:xfrm>
                <a:off x="6242125" y="2592394"/>
                <a:ext cx="730260" cy="73250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AD 80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DC6C61-CA07-4F8D-B96D-DB01F10C291F}"/>
                  </a:ext>
                </a:extLst>
              </p:cNvPr>
              <p:cNvSpPr txBox="1"/>
              <p:nvPr/>
            </p:nvSpPr>
            <p:spPr>
              <a:xfrm>
                <a:off x="7629619" y="2592394"/>
                <a:ext cx="924996" cy="73250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AD 100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6F5272-CDA8-4E90-858E-FD8495F0A9E4}"/>
                  </a:ext>
                </a:extLst>
              </p:cNvPr>
              <p:cNvSpPr txBox="1"/>
              <p:nvPr/>
            </p:nvSpPr>
            <p:spPr>
              <a:xfrm>
                <a:off x="546097" y="2592394"/>
                <a:ext cx="730260" cy="4185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4 BC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0E78261-BCD0-4E55-98B2-B1734A883AC4}"/>
                  </a:ext>
                </a:extLst>
              </p:cNvPr>
              <p:cNvSpPr/>
              <p:nvPr/>
            </p:nvSpPr>
            <p:spPr bwMode="auto">
              <a:xfrm>
                <a:off x="728663" y="3496329"/>
                <a:ext cx="2263806" cy="592983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6200" dir="3000000" algn="ctr" rotWithShape="0">
                  <a:schemeClr val="tx1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entury Gothic" panose="020B0502020202020204" pitchFamily="34" charset="0"/>
                  </a:rPr>
                  <a:t>Jesus Christ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0A47BAA-DB55-4B69-BDC1-4A08C55E851D}"/>
                  </a:ext>
                </a:extLst>
              </p:cNvPr>
              <p:cNvSpPr/>
              <p:nvPr/>
            </p:nvSpPr>
            <p:spPr bwMode="auto">
              <a:xfrm>
                <a:off x="4495800" y="3496329"/>
                <a:ext cx="2925814" cy="592983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6200" dir="3000000" algn="ctr" rotWithShape="0">
                  <a:schemeClr val="tx1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entury Gothic" panose="020B0502020202020204" pitchFamily="34" charset="0"/>
                  </a:rPr>
                  <a:t>NT Books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05600" y="416808"/>
            <a:ext cx="3961600" cy="112395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Next Week…</a:t>
            </a:r>
            <a:br>
              <a:rPr lang="en-US" b="1" i="1" dirty="0">
                <a:solidFill>
                  <a:schemeClr val="tx1"/>
                </a:solidFill>
              </a:rPr>
            </a:br>
            <a:br>
              <a:rPr lang="en-US" b="1" i="1" dirty="0">
                <a:solidFill>
                  <a:schemeClr val="tx1"/>
                </a:solidFill>
              </a:rPr>
            </a:br>
            <a:r>
              <a:rPr lang="en-US" sz="2800" b="1" i="1" dirty="0">
                <a:solidFill>
                  <a:schemeClr val="tx1"/>
                </a:solidFill>
              </a:rPr>
              <a:t>Matthew, Mark, Luke, John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1400" y="66675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Why are they called “Gospels”?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2050" name="Picture 2" descr="Image result for read">
            <a:extLst>
              <a:ext uri="{FF2B5EF4-FFF2-40B4-BE49-F238E27FC236}">
                <a16:creationId xmlns:a16="http://schemas.microsoft.com/office/drawing/2014/main" id="{D8A54349-CC5A-4E7C-B2D6-3B7E0680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765250"/>
            <a:ext cx="3188500" cy="2942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705C6-A5C9-4BE3-971C-3180805E5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950571"/>
            <a:ext cx="2427777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6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D20B9-696B-4B1F-827F-96799E254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34290"/>
            <a:ext cx="998220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nger pushing space bar button on laptop keyboard | Premium Photo">
            <a:extLst>
              <a:ext uri="{FF2B5EF4-FFF2-40B4-BE49-F238E27FC236}">
                <a16:creationId xmlns:a16="http://schemas.microsoft.com/office/drawing/2014/main" id="{9C7E25A3-CA83-4D27-8F14-822B7124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71550"/>
            <a:ext cx="4343400" cy="289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89AFA-9D98-4A7C-A985-8B44045DE14D}"/>
              </a:ext>
            </a:extLst>
          </p:cNvPr>
          <p:cNvSpPr txBox="1"/>
          <p:nvPr/>
        </p:nvSpPr>
        <p:spPr>
          <a:xfrm>
            <a:off x="4572000" y="3867150"/>
            <a:ext cx="403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to speak, press and hold the </a:t>
            </a:r>
            <a:r>
              <a:rPr lang="en-US" sz="2800" b="1" dirty="0"/>
              <a:t>space bar</a:t>
            </a:r>
            <a:r>
              <a:rPr lang="en-US" sz="2800" dirty="0"/>
              <a:t>.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DC4BC7-0A0C-44EF-81DB-6586CD58AF1C}"/>
              </a:ext>
            </a:extLst>
          </p:cNvPr>
          <p:cNvGrpSpPr/>
          <p:nvPr/>
        </p:nvGrpSpPr>
        <p:grpSpPr>
          <a:xfrm>
            <a:off x="457200" y="-22098"/>
            <a:ext cx="3505200" cy="4575048"/>
            <a:chOff x="2647950" y="0"/>
            <a:chExt cx="3846910" cy="5143500"/>
          </a:xfrm>
        </p:grpSpPr>
        <p:pic>
          <p:nvPicPr>
            <p:cNvPr id="5" name="Picture 2" descr="Clip.Cookdiary.net - Sign Clipart man 6 - 1795 X 2400 for Android ...">
              <a:extLst>
                <a:ext uri="{FF2B5EF4-FFF2-40B4-BE49-F238E27FC236}">
                  <a16:creationId xmlns:a16="http://schemas.microsoft.com/office/drawing/2014/main" id="{8878EE72-BD3B-4991-8516-CF1EEC986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0"/>
              <a:ext cx="384691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448478-90F1-46AD-83C9-E9F6A44396DC}"/>
                </a:ext>
              </a:extLst>
            </p:cNvPr>
            <p:cNvSpPr txBox="1"/>
            <p:nvPr/>
          </p:nvSpPr>
          <p:spPr>
            <a:xfrm>
              <a:off x="3287486" y="1447801"/>
              <a:ext cx="26887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Please mute your mic until you are ready to speak. Thanks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D7752-132D-403A-8BA3-58533DD0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238" y="1683565"/>
            <a:ext cx="6858000" cy="1579025"/>
          </a:xfrm>
        </p:spPr>
        <p:txBody>
          <a:bodyPr/>
          <a:lstStyle/>
          <a:p>
            <a:r>
              <a:rPr lang="en-US" dirty="0"/>
              <a:t>ADVANCED BIBLE &amp; THEOLOGY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C9437-36E3-42ED-B3C7-F868DECEC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062" y="3347555"/>
            <a:ext cx="6858000" cy="699973"/>
          </a:xfrm>
        </p:spPr>
        <p:txBody>
          <a:bodyPr>
            <a:normAutofit/>
          </a:bodyPr>
          <a:lstStyle/>
          <a:p>
            <a:pPr algn="ctr"/>
            <a:endParaRPr lang="en-US" sz="4050" i="1" dirty="0"/>
          </a:p>
        </p:txBody>
      </p:sp>
    </p:spTree>
    <p:extLst>
      <p:ext uri="{BB962C8B-B14F-4D97-AF65-F5344CB8AC3E}">
        <p14:creationId xmlns:p14="http://schemas.microsoft.com/office/powerpoint/2010/main" val="113460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F6EF9D-7551-47F4-A2AC-19FB63CE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ABT CERTIFICATE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35932-BF39-4F18-AA00-2D1A09442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14" y="1061999"/>
            <a:ext cx="5636942" cy="3802680"/>
          </a:xfrm>
          <a:prstGeom prst="rect">
            <a:avLst/>
          </a:prstGeom>
          <a:effectLst>
            <a:outerShdw blurRad="127000" dist="203200" dir="30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286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E525B7-CF69-421A-A144-105431B0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308" y="214661"/>
            <a:ext cx="7315200" cy="971550"/>
          </a:xfrm>
        </p:spPr>
        <p:txBody>
          <a:bodyPr>
            <a:normAutofit/>
          </a:bodyPr>
          <a:lstStyle/>
          <a:p>
            <a:r>
              <a:rPr lang="en-US" sz="4500" dirty="0"/>
              <a:t>ABT COURSES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667A15-17FC-4BCF-8F94-3B1DEEF5FC76}"/>
              </a:ext>
            </a:extLst>
          </p:cNvPr>
          <p:cNvSpPr/>
          <p:nvPr/>
        </p:nvSpPr>
        <p:spPr>
          <a:xfrm>
            <a:off x="1003610" y="2191215"/>
            <a:ext cx="2818471" cy="131305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Constantia"/>
              </a:rPr>
              <a:t>MONITOR ONLY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46247C-A67B-46AE-A87D-F4E84B32E86E}"/>
              </a:ext>
            </a:extLst>
          </p:cNvPr>
          <p:cNvSpPr/>
          <p:nvPr/>
        </p:nvSpPr>
        <p:spPr>
          <a:xfrm>
            <a:off x="4630544" y="2180064"/>
            <a:ext cx="2818471" cy="131305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Constantia"/>
              </a:rPr>
              <a:t>EARN CERTIFICATE</a:t>
            </a: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78822F80-6281-454F-9EA4-503404CE0295}"/>
              </a:ext>
            </a:extLst>
          </p:cNvPr>
          <p:cNvSpPr/>
          <p:nvPr/>
        </p:nvSpPr>
        <p:spPr>
          <a:xfrm rot="5400000">
            <a:off x="2074126" y="1221060"/>
            <a:ext cx="886523" cy="84470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BD37375A-1D10-4A86-90A4-8668ECDA458D}"/>
              </a:ext>
            </a:extLst>
          </p:cNvPr>
          <p:cNvSpPr/>
          <p:nvPr/>
        </p:nvSpPr>
        <p:spPr>
          <a:xfrm rot="5400000">
            <a:off x="5491977" y="1201546"/>
            <a:ext cx="886523" cy="84470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onstantia"/>
            </a:endParaRPr>
          </a:p>
        </p:txBody>
      </p:sp>
      <p:pic>
        <p:nvPicPr>
          <p:cNvPr id="9" name="Picture 2" descr="Image result for Register">
            <a:extLst>
              <a:ext uri="{FF2B5EF4-FFF2-40B4-BE49-F238E27FC236}">
                <a16:creationId xmlns:a16="http://schemas.microsoft.com/office/drawing/2014/main" id="{06668ECF-6DB9-4CA3-A3BE-B8B16B07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4" y="3605947"/>
            <a:ext cx="2877207" cy="9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A5FBA-4CA5-4402-B14C-E3E38BCA72A7}"/>
              </a:ext>
            </a:extLst>
          </p:cNvPr>
          <p:cNvSpPr txBox="1"/>
          <p:nvPr/>
        </p:nvSpPr>
        <p:spPr>
          <a:xfrm>
            <a:off x="3886200" y="257175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5882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1" y="2170599"/>
            <a:ext cx="5937911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For more about the ABT Courses, refer to the Appendix in the New Testament Survey booklet, or go to www.TaylorNotes.Info.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23035"/>
              </p:ext>
            </p:extLst>
          </p:nvPr>
        </p:nvGraphicFramePr>
        <p:xfrm>
          <a:off x="609600" y="1123950"/>
          <a:ext cx="7543800" cy="3138625"/>
        </p:xfrm>
        <a:graphic>
          <a:graphicData uri="http://schemas.openxmlformats.org/drawingml/2006/table">
            <a:tbl>
              <a:tblPr/>
              <a:tblGrid>
                <a:gridCol w="170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9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707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cap="all" baseline="0" dirty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No.</a:t>
                      </a:r>
                    </a:p>
                  </a:txBody>
                  <a:tcPr marL="8947" marR="8947" marT="89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cap="all" baseline="0" dirty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Course</a:t>
                      </a:r>
                    </a:p>
                  </a:txBody>
                  <a:tcPr marL="8947" marR="8947" marT="89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cap="all" baseline="0" dirty="0"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Duration</a:t>
                      </a:r>
                    </a:p>
                  </a:txBody>
                  <a:tcPr marL="8947" marR="8947" marT="894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601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Old Testament Survey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602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New Testament Survey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603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Hermeneutics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604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Christianity I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605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Christianity II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653"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Class 606</a:t>
                      </a:r>
                    </a:p>
                  </a:txBody>
                  <a:tcPr marL="8947" marR="8947" marT="89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Roots: Church History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 Classes</a:t>
                      </a:r>
                    </a:p>
                  </a:txBody>
                  <a:tcPr marL="8947" marR="8947" marT="894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E0D4037A-BA77-4E00-A9EE-B964416F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ABT COURSES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B80D4-BCEC-4FDB-8B41-FAACFF2DF875}"/>
              </a:ext>
            </a:extLst>
          </p:cNvPr>
          <p:cNvSpPr txBox="1"/>
          <p:nvPr/>
        </p:nvSpPr>
        <p:spPr>
          <a:xfrm>
            <a:off x="685800" y="440055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Certificate: Attend 75% of each class</a:t>
            </a:r>
          </a:p>
        </p:txBody>
      </p:sp>
    </p:spTree>
    <p:extLst>
      <p:ext uri="{BB962C8B-B14F-4D97-AF65-F5344CB8AC3E}">
        <p14:creationId xmlns:p14="http://schemas.microsoft.com/office/powerpoint/2010/main" val="27901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8040</TotalTime>
  <Words>3412</Words>
  <Application>Microsoft Office PowerPoint</Application>
  <PresentationFormat>On-screen Show (16:9)</PresentationFormat>
  <Paragraphs>608</Paragraphs>
  <Slides>46</Slides>
  <Notes>46</Notes>
  <HiddenSlides>14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9" baseType="lpstr">
      <vt:lpstr>Arial</vt:lpstr>
      <vt:lpstr>Bauhaus 93</vt:lpstr>
      <vt:lpstr>Berlin Sans FB Demi</vt:lpstr>
      <vt:lpstr>Bodoni MT</vt:lpstr>
      <vt:lpstr>Bodoni MT Black</vt:lpstr>
      <vt:lpstr>Brush Script MT</vt:lpstr>
      <vt:lpstr>Bwgrki</vt:lpstr>
      <vt:lpstr>Calibri</vt:lpstr>
      <vt:lpstr>Century Gothic</vt:lpstr>
      <vt:lpstr>Charter</vt:lpstr>
      <vt:lpstr>Comic Sans MS</vt:lpstr>
      <vt:lpstr>Constantia</vt:lpstr>
      <vt:lpstr>Heebo</vt:lpstr>
      <vt:lpstr>inherit</vt:lpstr>
      <vt:lpstr>Sitka Small</vt:lpstr>
      <vt:lpstr>Symbol</vt:lpstr>
      <vt:lpstr>Tahoma</vt:lpstr>
      <vt:lpstr>Times New Roman</vt:lpstr>
      <vt:lpstr>Verdana</vt:lpstr>
      <vt:lpstr>Wingdings</vt:lpstr>
      <vt:lpstr>Wingdings 3</vt:lpstr>
      <vt:lpstr>Integral</vt:lpstr>
      <vt:lpstr>Cooking 16x9</vt:lpstr>
      <vt:lpstr>PowerPoint Presentation</vt:lpstr>
      <vt:lpstr>PowerPoint Presentation</vt:lpstr>
      <vt:lpstr>PowerPoint Presentation</vt:lpstr>
      <vt:lpstr>Tonight</vt:lpstr>
      <vt:lpstr>PowerPoint Presentation</vt:lpstr>
      <vt:lpstr>ADVANCED BIBLE &amp; THEOLOGY PROGRAM</vt:lpstr>
      <vt:lpstr>ABT CERTIFICATE</vt:lpstr>
      <vt:lpstr>ABT COURSES</vt:lpstr>
      <vt:lpstr>ABT COURSES</vt:lpstr>
      <vt:lpstr>Please sign in each week</vt:lpstr>
      <vt:lpstr>PowerPoint Presentation</vt:lpstr>
      <vt:lpstr>PowerPoint Presentation</vt:lpstr>
      <vt:lpstr>PowerPoint Presentation</vt:lpstr>
      <vt:lpstr>PowerPoint Presentation</vt:lpstr>
      <vt:lpstr>This class will help you to…</vt:lpstr>
      <vt:lpstr>PowerPoint Presentation</vt:lpstr>
      <vt:lpstr>New Testament</vt:lpstr>
      <vt:lpstr>New Testament</vt:lpstr>
      <vt:lpstr>PowerPoint Presentation</vt:lpstr>
      <vt:lpstr>PowerPoint Presentation</vt:lpstr>
      <vt:lpstr>PowerPoint Presentation</vt:lpstr>
      <vt:lpstr>Four Major Parts of the Bible</vt:lpstr>
      <vt:lpstr>The word “Testament” means covenant or contract</vt:lpstr>
      <vt:lpstr>The Old Testament was primarily between  God and Israel</vt:lpstr>
      <vt:lpstr>The New Testament is between  God and all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CANON</vt:lpstr>
      <vt:lpstr>CANON</vt:lpstr>
      <vt:lpstr>IMPORTANT POINT The canon detected the inspired books of the NT-it did not make them inspired!</vt:lpstr>
      <vt:lpstr>PowerPoint Presentation</vt:lpstr>
      <vt:lpstr>PowerPoint Presentation</vt:lpstr>
      <vt:lpstr>The Canon of the Bible is now</vt:lpstr>
      <vt:lpstr>Only 27 NT books passed the canon test</vt:lpstr>
      <vt:lpstr>PowerPoint Presentation</vt:lpstr>
      <vt:lpstr>PowerPoint Presentation</vt:lpstr>
      <vt:lpstr>PowerPoint Presentation</vt:lpstr>
      <vt:lpstr>The original language of the New Testament was koine Greek</vt:lpstr>
      <vt:lpstr>The New Testament books were written between  AD 49 to early AD 90s</vt:lpstr>
      <vt:lpstr>Next Week…  Matthew, Mark, Luke, John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Testament Survey</dc:title>
  <dc:creator>Mike</dc:creator>
  <cp:lastModifiedBy>Mike Taylor</cp:lastModifiedBy>
  <cp:revision>751</cp:revision>
  <cp:lastPrinted>2015-02-25T22:46:09Z</cp:lastPrinted>
  <dcterms:created xsi:type="dcterms:W3CDTF">2012-11-26T15:43:30Z</dcterms:created>
  <dcterms:modified xsi:type="dcterms:W3CDTF">2022-05-01T18:04:07Z</dcterms:modified>
</cp:coreProperties>
</file>