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824" r:id="rId5"/>
    <p:sldId id="825" r:id="rId6"/>
    <p:sldId id="826" r:id="rId7"/>
    <p:sldId id="827" r:id="rId8"/>
    <p:sldId id="828" r:id="rId9"/>
    <p:sldId id="257" r:id="rId10"/>
    <p:sldId id="809" r:id="rId11"/>
    <p:sldId id="674" r:id="rId12"/>
    <p:sldId id="677" r:id="rId13"/>
    <p:sldId id="675" r:id="rId14"/>
    <p:sldId id="676" r:id="rId15"/>
    <p:sldId id="810" r:id="rId16"/>
    <p:sldId id="811" r:id="rId17"/>
    <p:sldId id="812" r:id="rId18"/>
    <p:sldId id="813" r:id="rId19"/>
    <p:sldId id="352" r:id="rId20"/>
    <p:sldId id="357" r:id="rId21"/>
    <p:sldId id="822" r:id="rId22"/>
    <p:sldId id="814" r:id="rId23"/>
    <p:sldId id="457" r:id="rId24"/>
    <p:sldId id="673" r:id="rId25"/>
    <p:sldId id="361" r:id="rId26"/>
    <p:sldId id="362" r:id="rId27"/>
    <p:sldId id="727" r:id="rId28"/>
    <p:sldId id="815" r:id="rId29"/>
    <p:sldId id="726" r:id="rId30"/>
    <p:sldId id="823" r:id="rId31"/>
    <p:sldId id="368" r:id="rId32"/>
    <p:sldId id="369" r:id="rId33"/>
    <p:sldId id="819" r:id="rId34"/>
    <p:sldId id="371" r:id="rId35"/>
    <p:sldId id="373" r:id="rId36"/>
    <p:sldId id="820" r:id="rId37"/>
    <p:sldId id="821" r:id="rId38"/>
    <p:sldId id="374" r:id="rId39"/>
    <p:sldId id="375" r:id="rId4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TS-PART 3" id="{F3231BB3-B25F-4233-ACB0-E69B3E65CBCC}">
          <p14:sldIdLst>
            <p14:sldId id="824"/>
            <p14:sldId id="825"/>
            <p14:sldId id="826"/>
            <p14:sldId id="827"/>
            <p14:sldId id="828"/>
            <p14:sldId id="257"/>
            <p14:sldId id="809"/>
            <p14:sldId id="674"/>
            <p14:sldId id="677"/>
            <p14:sldId id="675"/>
            <p14:sldId id="676"/>
            <p14:sldId id="810"/>
            <p14:sldId id="811"/>
            <p14:sldId id="812"/>
            <p14:sldId id="813"/>
            <p14:sldId id="352"/>
            <p14:sldId id="357"/>
            <p14:sldId id="822"/>
          </p14:sldIdLst>
        </p14:section>
        <p14:section name="PART 4 PAUL'S EPISTLES" id="{A7666CC7-83E2-42F7-9D78-E44CF34D59FE}">
          <p14:sldIdLst>
            <p14:sldId id="814"/>
            <p14:sldId id="457"/>
            <p14:sldId id="673"/>
            <p14:sldId id="361"/>
            <p14:sldId id="362"/>
            <p14:sldId id="727"/>
            <p14:sldId id="815"/>
            <p14:sldId id="726"/>
            <p14:sldId id="823"/>
            <p14:sldId id="368"/>
            <p14:sldId id="369"/>
            <p14:sldId id="819"/>
            <p14:sldId id="371"/>
            <p14:sldId id="373"/>
            <p14:sldId id="820"/>
            <p14:sldId id="821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Taylor" initials="MT" lastIdx="1" clrIdx="0">
    <p:extLst>
      <p:ext uri="{19B8F6BF-5375-455C-9EA6-DF929625EA0E}">
        <p15:presenceInfo xmlns:p15="http://schemas.microsoft.com/office/powerpoint/2012/main" userId="7509a02269088c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BEA"/>
    <a:srgbClr val="33CCCC"/>
    <a:srgbClr val="1A5EF6"/>
    <a:srgbClr val="7AAB19"/>
    <a:srgbClr val="E8F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691" autoAdjust="0"/>
  </p:normalViewPr>
  <p:slideViewPr>
    <p:cSldViewPr>
      <p:cViewPr>
        <p:scale>
          <a:sx n="60" d="100"/>
          <a:sy n="60" d="100"/>
        </p:scale>
        <p:origin x="1746" y="528"/>
      </p:cViewPr>
      <p:guideLst>
        <p:guide orient="horz" pos="2160"/>
        <p:guide pos="3839"/>
      </p:guideLst>
    </p:cSldViewPr>
  </p:slid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0:12:49.667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2C3B1-C0FF-4F1E-BC27-0DAF05A38745}" type="doc">
      <dgm:prSet loTypeId="urn:microsoft.com/office/officeart/2005/8/layout/venn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D75D05-A09E-46BB-972E-A3FEA3669E1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Ends of the Earth</a:t>
          </a:r>
        </a:p>
      </dgm:t>
    </dgm:pt>
    <dgm:pt modelId="{3395B463-D8C1-4464-817E-E48162967111}" type="parTrans" cxnId="{0B001766-438F-43FB-B3B0-F315D209B684}">
      <dgm:prSet/>
      <dgm:spPr/>
      <dgm:t>
        <a:bodyPr/>
        <a:lstStyle/>
        <a:p>
          <a:endParaRPr lang="en-US"/>
        </a:p>
      </dgm:t>
    </dgm:pt>
    <dgm:pt modelId="{56B93B7B-C34E-4D2D-8BC9-D8C3B35CBC6F}" type="sibTrans" cxnId="{0B001766-438F-43FB-B3B0-F315D209B684}">
      <dgm:prSet/>
      <dgm:spPr/>
      <dgm:t>
        <a:bodyPr/>
        <a:lstStyle/>
        <a:p>
          <a:endParaRPr lang="en-US"/>
        </a:p>
      </dgm:t>
    </dgm:pt>
    <dgm:pt modelId="{6B0F1073-7E2A-472E-A5E6-4A9175480159}">
      <dgm:prSet phldrT="[Text]" custT="1"/>
      <dgm:spPr>
        <a:solidFill>
          <a:srgbClr val="00FF00"/>
        </a:solidFill>
      </dgm:spPr>
      <dgm:t>
        <a:bodyPr/>
        <a:lstStyle/>
        <a:p>
          <a:r>
            <a: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Samaria</a:t>
          </a:r>
        </a:p>
      </dgm:t>
    </dgm:pt>
    <dgm:pt modelId="{D6080285-D03F-4EA4-B8B4-677C321764F6}" type="parTrans" cxnId="{2824B4B3-5014-404B-B5B5-5D83C00F8878}">
      <dgm:prSet/>
      <dgm:spPr/>
      <dgm:t>
        <a:bodyPr/>
        <a:lstStyle/>
        <a:p>
          <a:endParaRPr lang="en-US"/>
        </a:p>
      </dgm:t>
    </dgm:pt>
    <dgm:pt modelId="{DD6912EB-1C96-49B7-AF42-9EC949662476}" type="sibTrans" cxnId="{2824B4B3-5014-404B-B5B5-5D83C00F8878}">
      <dgm:prSet/>
      <dgm:spPr/>
      <dgm:t>
        <a:bodyPr/>
        <a:lstStyle/>
        <a:p>
          <a:endParaRPr lang="en-US"/>
        </a:p>
      </dgm:t>
    </dgm:pt>
    <dgm:pt modelId="{538F9C50-F8BB-4CCD-80C6-5C8601296D9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Judea</a:t>
          </a:r>
        </a:p>
      </dgm:t>
    </dgm:pt>
    <dgm:pt modelId="{1D151C74-AFF8-4BBC-94FC-896C9E5D31F5}" type="parTrans" cxnId="{EFAC7DAC-F78C-4AF5-A073-9DA336A15819}">
      <dgm:prSet/>
      <dgm:spPr/>
      <dgm:t>
        <a:bodyPr/>
        <a:lstStyle/>
        <a:p>
          <a:endParaRPr lang="en-US"/>
        </a:p>
      </dgm:t>
    </dgm:pt>
    <dgm:pt modelId="{F7C7CE01-7BD5-4764-AB94-7392B6338DB9}" type="sibTrans" cxnId="{EFAC7DAC-F78C-4AF5-A073-9DA336A15819}">
      <dgm:prSet/>
      <dgm:spPr/>
      <dgm:t>
        <a:bodyPr/>
        <a:lstStyle/>
        <a:p>
          <a:endParaRPr lang="en-US"/>
        </a:p>
      </dgm:t>
    </dgm:pt>
    <dgm:pt modelId="{7F87EBF1-0E61-44AA-A6DC-91D9E1034061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Jerusalem</a:t>
          </a:r>
        </a:p>
      </dgm:t>
    </dgm:pt>
    <dgm:pt modelId="{A0B5D3BC-74E2-44D0-814D-D1CAD5B9880A}" type="parTrans" cxnId="{02289715-9D18-457E-AFEA-54E711891AD6}">
      <dgm:prSet/>
      <dgm:spPr/>
      <dgm:t>
        <a:bodyPr/>
        <a:lstStyle/>
        <a:p>
          <a:endParaRPr lang="en-US"/>
        </a:p>
      </dgm:t>
    </dgm:pt>
    <dgm:pt modelId="{CC83F1DD-DBB7-4AC1-B9CE-7BD9E057AECB}" type="sibTrans" cxnId="{02289715-9D18-457E-AFEA-54E711891AD6}">
      <dgm:prSet/>
      <dgm:spPr/>
      <dgm:t>
        <a:bodyPr/>
        <a:lstStyle/>
        <a:p>
          <a:endParaRPr lang="en-US"/>
        </a:p>
      </dgm:t>
    </dgm:pt>
    <dgm:pt modelId="{8664FEF2-ECE2-4F1C-8F63-DEC49E70CE0B}" type="pres">
      <dgm:prSet presAssocID="{D712C3B1-C0FF-4F1E-BC27-0DAF05A38745}" presName="Name0" presStyleCnt="0">
        <dgm:presLayoutVars>
          <dgm:chMax val="7"/>
          <dgm:resizeHandles val="exact"/>
        </dgm:presLayoutVars>
      </dgm:prSet>
      <dgm:spPr/>
    </dgm:pt>
    <dgm:pt modelId="{253F62FF-7E68-440C-AEB9-94D5A9751C64}" type="pres">
      <dgm:prSet presAssocID="{D712C3B1-C0FF-4F1E-BC27-0DAF05A38745}" presName="comp1" presStyleCnt="0"/>
      <dgm:spPr/>
    </dgm:pt>
    <dgm:pt modelId="{A36A1D13-DF52-4CEF-A4EE-AC4259D94C06}" type="pres">
      <dgm:prSet presAssocID="{D712C3B1-C0FF-4F1E-BC27-0DAF05A38745}" presName="circle1" presStyleLbl="node1" presStyleIdx="0" presStyleCnt="4"/>
      <dgm:spPr/>
    </dgm:pt>
    <dgm:pt modelId="{F5E43444-F0D9-4B33-A047-190613971E3A}" type="pres">
      <dgm:prSet presAssocID="{D712C3B1-C0FF-4F1E-BC27-0DAF05A38745}" presName="c1text" presStyleLbl="node1" presStyleIdx="0" presStyleCnt="4">
        <dgm:presLayoutVars>
          <dgm:bulletEnabled val="1"/>
        </dgm:presLayoutVars>
      </dgm:prSet>
      <dgm:spPr/>
    </dgm:pt>
    <dgm:pt modelId="{FEED1F2E-89E7-449C-804D-116E8CC2F61C}" type="pres">
      <dgm:prSet presAssocID="{D712C3B1-C0FF-4F1E-BC27-0DAF05A38745}" presName="comp2" presStyleCnt="0"/>
      <dgm:spPr/>
    </dgm:pt>
    <dgm:pt modelId="{5382DFE2-0765-49FE-9AFC-3DC058B48EB5}" type="pres">
      <dgm:prSet presAssocID="{D712C3B1-C0FF-4F1E-BC27-0DAF05A38745}" presName="circle2" presStyleLbl="node1" presStyleIdx="1" presStyleCnt="4"/>
      <dgm:spPr/>
    </dgm:pt>
    <dgm:pt modelId="{A6F34916-6EC5-4830-BA65-391D28218E7D}" type="pres">
      <dgm:prSet presAssocID="{D712C3B1-C0FF-4F1E-BC27-0DAF05A38745}" presName="c2text" presStyleLbl="node1" presStyleIdx="1" presStyleCnt="4">
        <dgm:presLayoutVars>
          <dgm:bulletEnabled val="1"/>
        </dgm:presLayoutVars>
      </dgm:prSet>
      <dgm:spPr/>
    </dgm:pt>
    <dgm:pt modelId="{2DB0D14B-A97D-4D22-BD21-24593F22D9F1}" type="pres">
      <dgm:prSet presAssocID="{D712C3B1-C0FF-4F1E-BC27-0DAF05A38745}" presName="comp3" presStyleCnt="0"/>
      <dgm:spPr/>
    </dgm:pt>
    <dgm:pt modelId="{5E5BD3D5-42A6-45B7-AEB3-723EE65DEBDE}" type="pres">
      <dgm:prSet presAssocID="{D712C3B1-C0FF-4F1E-BC27-0DAF05A38745}" presName="circle3" presStyleLbl="node1" presStyleIdx="2" presStyleCnt="4"/>
      <dgm:spPr/>
    </dgm:pt>
    <dgm:pt modelId="{3ED99158-8C26-4147-8908-39FD1853E83A}" type="pres">
      <dgm:prSet presAssocID="{D712C3B1-C0FF-4F1E-BC27-0DAF05A38745}" presName="c3text" presStyleLbl="node1" presStyleIdx="2" presStyleCnt="4">
        <dgm:presLayoutVars>
          <dgm:bulletEnabled val="1"/>
        </dgm:presLayoutVars>
      </dgm:prSet>
      <dgm:spPr/>
    </dgm:pt>
    <dgm:pt modelId="{0016E0AD-0E4D-4045-83D0-249D661D5459}" type="pres">
      <dgm:prSet presAssocID="{D712C3B1-C0FF-4F1E-BC27-0DAF05A38745}" presName="comp4" presStyleCnt="0"/>
      <dgm:spPr/>
    </dgm:pt>
    <dgm:pt modelId="{DE3AD299-6B7D-460B-B546-0F914BFF953D}" type="pres">
      <dgm:prSet presAssocID="{D712C3B1-C0FF-4F1E-BC27-0DAF05A38745}" presName="circle4" presStyleLbl="node1" presStyleIdx="3" presStyleCnt="4"/>
      <dgm:spPr/>
    </dgm:pt>
    <dgm:pt modelId="{E22F5644-99C9-4EEF-9D3D-0975C2E18788}" type="pres">
      <dgm:prSet presAssocID="{D712C3B1-C0FF-4F1E-BC27-0DAF05A38745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6E5750C-EB33-43A1-B0B7-B77540B9EEA8}" type="presOf" srcId="{7F87EBF1-0E61-44AA-A6DC-91D9E1034061}" destId="{DE3AD299-6B7D-460B-B546-0F914BFF953D}" srcOrd="0" destOrd="0" presId="urn:microsoft.com/office/officeart/2005/8/layout/venn2"/>
    <dgm:cxn modelId="{02289715-9D18-457E-AFEA-54E711891AD6}" srcId="{D712C3B1-C0FF-4F1E-BC27-0DAF05A38745}" destId="{7F87EBF1-0E61-44AA-A6DC-91D9E1034061}" srcOrd="3" destOrd="0" parTransId="{A0B5D3BC-74E2-44D0-814D-D1CAD5B9880A}" sibTransId="{CC83F1DD-DBB7-4AC1-B9CE-7BD9E057AECB}"/>
    <dgm:cxn modelId="{5BA26F29-E4A9-4827-A4FC-2120F5F1F9C0}" type="presOf" srcId="{538F9C50-F8BB-4CCD-80C6-5C8601296D9E}" destId="{5E5BD3D5-42A6-45B7-AEB3-723EE65DEBDE}" srcOrd="0" destOrd="0" presId="urn:microsoft.com/office/officeart/2005/8/layout/venn2"/>
    <dgm:cxn modelId="{E01C2C35-6E53-411C-B4FE-CC365C3DD8D7}" type="presOf" srcId="{7DD75D05-A09E-46BB-972E-A3FEA3669E11}" destId="{A36A1D13-DF52-4CEF-A4EE-AC4259D94C06}" srcOrd="0" destOrd="0" presId="urn:microsoft.com/office/officeart/2005/8/layout/venn2"/>
    <dgm:cxn modelId="{0B001766-438F-43FB-B3B0-F315D209B684}" srcId="{D712C3B1-C0FF-4F1E-BC27-0DAF05A38745}" destId="{7DD75D05-A09E-46BB-972E-A3FEA3669E11}" srcOrd="0" destOrd="0" parTransId="{3395B463-D8C1-4464-817E-E48162967111}" sibTransId="{56B93B7B-C34E-4D2D-8BC9-D8C3B35CBC6F}"/>
    <dgm:cxn modelId="{B54C5069-8CC4-4C52-9507-DEA5896266E1}" type="presOf" srcId="{6B0F1073-7E2A-472E-A5E6-4A9175480159}" destId="{A6F34916-6EC5-4830-BA65-391D28218E7D}" srcOrd="1" destOrd="0" presId="urn:microsoft.com/office/officeart/2005/8/layout/venn2"/>
    <dgm:cxn modelId="{EB09344F-CC94-4B22-8383-30CB1DBB6078}" type="presOf" srcId="{6B0F1073-7E2A-472E-A5E6-4A9175480159}" destId="{5382DFE2-0765-49FE-9AFC-3DC058B48EB5}" srcOrd="0" destOrd="0" presId="urn:microsoft.com/office/officeart/2005/8/layout/venn2"/>
    <dgm:cxn modelId="{7B94C8A5-1B8F-4FA6-AB70-5416A292B4ED}" type="presOf" srcId="{D712C3B1-C0FF-4F1E-BC27-0DAF05A38745}" destId="{8664FEF2-ECE2-4F1C-8F63-DEC49E70CE0B}" srcOrd="0" destOrd="0" presId="urn:microsoft.com/office/officeart/2005/8/layout/venn2"/>
    <dgm:cxn modelId="{EFAC7DAC-F78C-4AF5-A073-9DA336A15819}" srcId="{D712C3B1-C0FF-4F1E-BC27-0DAF05A38745}" destId="{538F9C50-F8BB-4CCD-80C6-5C8601296D9E}" srcOrd="2" destOrd="0" parTransId="{1D151C74-AFF8-4BBC-94FC-896C9E5D31F5}" sibTransId="{F7C7CE01-7BD5-4764-AB94-7392B6338DB9}"/>
    <dgm:cxn modelId="{2824B4B3-5014-404B-B5B5-5D83C00F8878}" srcId="{D712C3B1-C0FF-4F1E-BC27-0DAF05A38745}" destId="{6B0F1073-7E2A-472E-A5E6-4A9175480159}" srcOrd="1" destOrd="0" parTransId="{D6080285-D03F-4EA4-B8B4-677C321764F6}" sibTransId="{DD6912EB-1C96-49B7-AF42-9EC949662476}"/>
    <dgm:cxn modelId="{0C1C90B6-6192-43A7-8F26-A59FACA8443D}" type="presOf" srcId="{538F9C50-F8BB-4CCD-80C6-5C8601296D9E}" destId="{3ED99158-8C26-4147-8908-39FD1853E83A}" srcOrd="1" destOrd="0" presId="urn:microsoft.com/office/officeart/2005/8/layout/venn2"/>
    <dgm:cxn modelId="{E89DA1D5-0F14-40DF-B319-595D6A4EEA87}" type="presOf" srcId="{7DD75D05-A09E-46BB-972E-A3FEA3669E11}" destId="{F5E43444-F0D9-4B33-A047-190613971E3A}" srcOrd="1" destOrd="0" presId="urn:microsoft.com/office/officeart/2005/8/layout/venn2"/>
    <dgm:cxn modelId="{AEBC6DDD-5BB6-4FA9-A9B9-D2FEA00B1426}" type="presOf" srcId="{7F87EBF1-0E61-44AA-A6DC-91D9E1034061}" destId="{E22F5644-99C9-4EEF-9D3D-0975C2E18788}" srcOrd="1" destOrd="0" presId="urn:microsoft.com/office/officeart/2005/8/layout/venn2"/>
    <dgm:cxn modelId="{266FF4B7-F748-4F08-8E63-0F38005E0081}" type="presParOf" srcId="{8664FEF2-ECE2-4F1C-8F63-DEC49E70CE0B}" destId="{253F62FF-7E68-440C-AEB9-94D5A9751C64}" srcOrd="0" destOrd="0" presId="urn:microsoft.com/office/officeart/2005/8/layout/venn2"/>
    <dgm:cxn modelId="{017A8918-0943-41AF-BB15-6194E37BE257}" type="presParOf" srcId="{253F62FF-7E68-440C-AEB9-94D5A9751C64}" destId="{A36A1D13-DF52-4CEF-A4EE-AC4259D94C06}" srcOrd="0" destOrd="0" presId="urn:microsoft.com/office/officeart/2005/8/layout/venn2"/>
    <dgm:cxn modelId="{8037A7E9-DF41-4305-8D16-997A500128D6}" type="presParOf" srcId="{253F62FF-7E68-440C-AEB9-94D5A9751C64}" destId="{F5E43444-F0D9-4B33-A047-190613971E3A}" srcOrd="1" destOrd="0" presId="urn:microsoft.com/office/officeart/2005/8/layout/venn2"/>
    <dgm:cxn modelId="{DA395F28-C9A3-472A-9866-C25E4CB62E26}" type="presParOf" srcId="{8664FEF2-ECE2-4F1C-8F63-DEC49E70CE0B}" destId="{FEED1F2E-89E7-449C-804D-116E8CC2F61C}" srcOrd="1" destOrd="0" presId="urn:microsoft.com/office/officeart/2005/8/layout/venn2"/>
    <dgm:cxn modelId="{67EAE88D-1CC4-4964-BB42-BB819D20819B}" type="presParOf" srcId="{FEED1F2E-89E7-449C-804D-116E8CC2F61C}" destId="{5382DFE2-0765-49FE-9AFC-3DC058B48EB5}" srcOrd="0" destOrd="0" presId="urn:microsoft.com/office/officeart/2005/8/layout/venn2"/>
    <dgm:cxn modelId="{11D39CEF-ECB7-4693-82B6-73A2F14E3F02}" type="presParOf" srcId="{FEED1F2E-89E7-449C-804D-116E8CC2F61C}" destId="{A6F34916-6EC5-4830-BA65-391D28218E7D}" srcOrd="1" destOrd="0" presId="urn:microsoft.com/office/officeart/2005/8/layout/venn2"/>
    <dgm:cxn modelId="{BD8425E8-F5CE-4FCD-B666-2208D6633258}" type="presParOf" srcId="{8664FEF2-ECE2-4F1C-8F63-DEC49E70CE0B}" destId="{2DB0D14B-A97D-4D22-BD21-24593F22D9F1}" srcOrd="2" destOrd="0" presId="urn:microsoft.com/office/officeart/2005/8/layout/venn2"/>
    <dgm:cxn modelId="{2264BEAE-5BBA-4E29-8D6D-2BDAE9FCD1E7}" type="presParOf" srcId="{2DB0D14B-A97D-4D22-BD21-24593F22D9F1}" destId="{5E5BD3D5-42A6-45B7-AEB3-723EE65DEBDE}" srcOrd="0" destOrd="0" presId="urn:microsoft.com/office/officeart/2005/8/layout/venn2"/>
    <dgm:cxn modelId="{0428CE6E-1358-45EC-B47B-1CADCA4E2DE3}" type="presParOf" srcId="{2DB0D14B-A97D-4D22-BD21-24593F22D9F1}" destId="{3ED99158-8C26-4147-8908-39FD1853E83A}" srcOrd="1" destOrd="0" presId="urn:microsoft.com/office/officeart/2005/8/layout/venn2"/>
    <dgm:cxn modelId="{81563882-B64D-4477-819A-16DB25AC2014}" type="presParOf" srcId="{8664FEF2-ECE2-4F1C-8F63-DEC49E70CE0B}" destId="{0016E0AD-0E4D-4045-83D0-249D661D5459}" srcOrd="3" destOrd="0" presId="urn:microsoft.com/office/officeart/2005/8/layout/venn2"/>
    <dgm:cxn modelId="{0C5CF581-2971-498B-A3F6-C0DBD8BE771A}" type="presParOf" srcId="{0016E0AD-0E4D-4045-83D0-249D661D5459}" destId="{DE3AD299-6B7D-460B-B546-0F914BFF953D}" srcOrd="0" destOrd="0" presId="urn:microsoft.com/office/officeart/2005/8/layout/venn2"/>
    <dgm:cxn modelId="{BC280CA7-802B-4790-BE56-C652BEE4A302}" type="presParOf" srcId="{0016E0AD-0E4D-4045-83D0-249D661D5459}" destId="{E22F5644-99C9-4EEF-9D3D-0975C2E18788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E591A-098B-44A1-B720-9DB62B4CC7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5CC24-03E5-4015-B6E8-48FB6C1E9FC9}">
      <dgm:prSet phldrT="[Text]" custT="1"/>
      <dgm:spPr>
        <a:solidFill>
          <a:srgbClr val="FFFF00"/>
        </a:solid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800" b="1" dirty="0">
              <a:solidFill>
                <a:schemeClr val="tx1"/>
              </a:solidFill>
              <a:latin typeface="Century Gothic" pitchFamily="34" charset="0"/>
            </a:rPr>
            <a:t>Paul’s Epistles</a:t>
          </a:r>
        </a:p>
      </dgm:t>
    </dgm:pt>
    <dgm:pt modelId="{04E69CDB-4CE2-442D-8033-734CE71291AB}" type="parTrans" cxnId="{FE08DFF9-9080-4379-95D7-DBBD16FE9B9D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B6E2B104-CC6F-4140-9BF7-CC31BB292BD5}" type="sibTrans" cxnId="{FE08DFF9-9080-4379-95D7-DBBD16FE9B9D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F6C8834F-EA29-4D66-A9E1-F66124AFC809}">
      <dgm:prSet phldrT="[Text]"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  <a:latin typeface="Century Gothic" pitchFamily="34" charset="0"/>
            </a:rPr>
            <a:t>Prison 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Century Gothic" pitchFamily="34" charset="0"/>
            </a:rPr>
            <a:t>Epistles</a:t>
          </a:r>
        </a:p>
      </dgm:t>
    </dgm:pt>
    <dgm:pt modelId="{C62AC733-98E8-40B6-85A6-A3899E255B53}" type="parTrans" cxnId="{A8E18FEC-3857-4007-91DB-AE3A75F8782A}">
      <dgm:prSet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009102FA-5EAB-47B3-A729-055F838BDBE6}" type="sibTrans" cxnId="{A8E18FEC-3857-4007-91DB-AE3A75F8782A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15F1F216-81CA-4B92-976B-6BDF2CF2AC6D}">
      <dgm:prSet phldrT="[Text]" custT="1"/>
      <dgm:spPr>
        <a:solidFill>
          <a:srgbClr val="ACEBEA"/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  <a:latin typeface="Century Gothic" pitchFamily="34" charset="0"/>
            </a:rPr>
            <a:t>Pastoral 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Century Gothic" pitchFamily="34" charset="0"/>
            </a:rPr>
            <a:t>Epistles</a:t>
          </a:r>
        </a:p>
      </dgm:t>
    </dgm:pt>
    <dgm:pt modelId="{5EFE7B83-DCE1-4822-A8BE-9D75B9D854F2}" type="parTrans" cxnId="{C0F01AB6-AB56-40AC-B77D-9E33E9AF3CE7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361DAAC2-5CA3-46FC-9A8B-3FB515047C70}" type="sibTrans" cxnId="{C0F01AB6-AB56-40AC-B77D-9E33E9AF3CE7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499BBBD2-6BA0-4856-AA33-D0619E8867AC}">
      <dgm:prSet phldrT="[Text]" custT="1"/>
      <dgm:spPr>
        <a:solidFill>
          <a:schemeClr val="accent2">
            <a:lumMod val="40000"/>
            <a:lumOff val="6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  <a:latin typeface="Century Gothic" pitchFamily="34" charset="0"/>
            </a:rPr>
            <a:t>Journey 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Century Gothic" pitchFamily="34" charset="0"/>
            </a:rPr>
            <a:t>Epistles</a:t>
          </a:r>
        </a:p>
      </dgm:t>
    </dgm:pt>
    <dgm:pt modelId="{C57376B5-272F-4D04-AE30-CD7D2BE63CCF}" type="parTrans" cxnId="{87687666-0876-4C1B-99E1-A8906FD359CE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A2ECB0C4-AA7C-45A9-889B-0C641A059FD4}" type="sibTrans" cxnId="{87687666-0876-4C1B-99E1-A8906FD359CE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FD97472A-BB55-4D2C-81AF-BC89F60E5929}">
      <dgm:prSet custT="1"/>
      <dgm:spPr>
        <a:solidFill>
          <a:schemeClr val="accent2">
            <a:lumMod val="40000"/>
            <a:lumOff val="6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Galatians</a:t>
          </a:r>
        </a:p>
      </dgm:t>
    </dgm:pt>
    <dgm:pt modelId="{07C545FC-8080-4333-A880-B20E18E14910}" type="parTrans" cxnId="{707C1874-AAAF-447E-BB4F-9BCA68597912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D8950841-D70A-477F-AFAA-9B77DE04A30C}" type="sibTrans" cxnId="{707C1874-AAAF-447E-BB4F-9BCA68597912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FAC69DD1-8373-48E2-AC30-1E37645FAEE7}">
      <dgm:prSet custT="1"/>
      <dgm:spPr>
        <a:solidFill>
          <a:schemeClr val="accent2">
            <a:lumMod val="40000"/>
            <a:lumOff val="6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1, 2 Thessalonians</a:t>
          </a:r>
        </a:p>
      </dgm:t>
    </dgm:pt>
    <dgm:pt modelId="{7AE27E6E-1D9C-49E5-9825-94BF7A99A394}" type="parTrans" cxnId="{E24FAF53-678E-48F1-8123-270009FC2D7E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3BDAC1F7-EF97-4EF8-A734-7C9A33D4F08D}" type="sibTrans" cxnId="{E24FAF53-678E-48F1-8123-270009FC2D7E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912ABC47-952B-4F7C-BDE3-125B9F623DE4}">
      <dgm:prSet custT="1"/>
      <dgm:spPr>
        <a:solidFill>
          <a:schemeClr val="accent2">
            <a:lumMod val="40000"/>
            <a:lumOff val="6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1, 2 Corinthians</a:t>
          </a:r>
        </a:p>
      </dgm:t>
    </dgm:pt>
    <dgm:pt modelId="{E5BD1DC3-091B-474B-BB2B-6D8E27034533}" type="parTrans" cxnId="{1C92805F-E0A0-416C-9E23-C5687CDC500E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F65C1FC5-6420-469A-B734-BEBEC89CD081}" type="sibTrans" cxnId="{1C92805F-E0A0-416C-9E23-C5687CDC500E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5F3ED463-C7E3-4F07-8FAE-BDE7CA7CDBAF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Philemon</a:t>
          </a:r>
        </a:p>
      </dgm:t>
    </dgm:pt>
    <dgm:pt modelId="{20AB5002-8F84-46A6-B82C-23E866FC8E8C}" type="parTrans" cxnId="{009486F5-3BCF-443A-A0E4-0E9138A6E2D3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1C8674ED-15CA-4CF1-867A-2FFD33871E89}" type="sibTrans" cxnId="{009486F5-3BCF-443A-A0E4-0E9138A6E2D3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650C1895-304F-43F8-B338-E195928E7757}">
      <dgm:prSet custT="1"/>
      <dgm:spPr>
        <a:solidFill>
          <a:schemeClr val="accent2">
            <a:lumMod val="40000"/>
            <a:lumOff val="6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Romans</a:t>
          </a:r>
        </a:p>
      </dgm:t>
    </dgm:pt>
    <dgm:pt modelId="{3A32A9E1-DB4F-4E87-BB48-24AC99D62B7C}" type="parTrans" cxnId="{5151BEBD-C258-4EF6-BCCB-2E763B7BF660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4D887C30-6D14-4594-A36A-4E38EE1224CC}" type="sibTrans" cxnId="{5151BEBD-C258-4EF6-BCCB-2E763B7BF660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28AE63E5-3AF4-461F-927F-FC6DC32E4651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Colossians</a:t>
          </a:r>
        </a:p>
      </dgm:t>
    </dgm:pt>
    <dgm:pt modelId="{E81CA2FA-B9BF-4A2D-8EDB-3729164AC4CD}" type="parTrans" cxnId="{03197CC5-D9E1-4E56-B783-894A5FBB7CB9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75CA4DF9-77BC-401C-BA81-D6FD85FF7009}" type="sibTrans" cxnId="{03197CC5-D9E1-4E56-B783-894A5FBB7CB9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2D618CB0-0AFB-4688-8520-7D41540AD401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Ephesians</a:t>
          </a:r>
        </a:p>
      </dgm:t>
    </dgm:pt>
    <dgm:pt modelId="{A92EC7E4-EF9A-4B68-A1BA-C6F13B34F8BE}" type="parTrans" cxnId="{11F23FA3-DFAF-4086-BD65-3F9054528FF6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C35EB41B-2C95-4300-8D90-5E054D5D180D}" type="sibTrans" cxnId="{11F23FA3-DFAF-4086-BD65-3F9054528FF6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80FBA3BD-5BFC-4021-BF18-83F58C140029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Philippians</a:t>
          </a:r>
        </a:p>
      </dgm:t>
    </dgm:pt>
    <dgm:pt modelId="{4E233972-1C63-4208-88EF-7A1B5CCAE5A7}" type="parTrans" cxnId="{2C1EE5A2-11EA-4E58-B336-17C63DC566BE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2D8C489B-07FA-4154-B119-F209771252E4}" type="sibTrans" cxnId="{2C1EE5A2-11EA-4E58-B336-17C63DC566BE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EB4D2A73-B2E6-401A-941E-E742AB86F846}">
      <dgm:prSet custT="1"/>
      <dgm:spPr>
        <a:solidFill>
          <a:srgbClr val="ACEBEA"/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1, 2 Timothy</a:t>
          </a:r>
        </a:p>
      </dgm:t>
    </dgm:pt>
    <dgm:pt modelId="{631C42CB-AB58-470E-8035-2477596ABB64}" type="parTrans" cxnId="{CC943CA1-61DD-40BE-AD6F-870681DA1A4A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F15653A3-6214-4BD1-A360-C049A5207215}" type="sibTrans" cxnId="{CC943CA1-61DD-40BE-AD6F-870681DA1A4A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3EABB557-900D-49F1-8041-469A3D9BD75C}">
      <dgm:prSet custT="1"/>
      <dgm:spPr>
        <a:solidFill>
          <a:srgbClr val="ACEBEA"/>
        </a:solidFill>
        <a:ln w="19050">
          <a:solidFill>
            <a:schemeClr val="tx1"/>
          </a:solidFill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Titus</a:t>
          </a:r>
        </a:p>
      </dgm:t>
    </dgm:pt>
    <dgm:pt modelId="{D6CEEC59-14D2-429A-AED9-511F438D9480}" type="parTrans" cxnId="{7290C954-6298-4DF0-8E7C-1E14E8345238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E72B1564-940A-4296-B783-A407D7B5E90D}" type="sibTrans" cxnId="{7290C954-6298-4DF0-8E7C-1E14E8345238}">
      <dgm:prSet/>
      <dgm:spPr/>
      <dgm:t>
        <a:bodyPr/>
        <a:lstStyle/>
        <a:p>
          <a:pPr algn="ctr"/>
          <a:endParaRPr lang="en-US" sz="1400" b="1">
            <a:latin typeface="Century Gothic" pitchFamily="34" charset="0"/>
          </a:endParaRPr>
        </a:p>
      </dgm:t>
    </dgm:pt>
    <dgm:pt modelId="{839BB490-26E9-4EC9-89A4-C623D3865E24}" type="pres">
      <dgm:prSet presAssocID="{1E0E591A-098B-44A1-B720-9DB62B4CC7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6F191E-3393-46AD-8B44-6564E68BE0A9}" type="pres">
      <dgm:prSet presAssocID="{6B85CC24-03E5-4015-B6E8-48FB6C1E9FC9}" presName="hierRoot1" presStyleCnt="0">
        <dgm:presLayoutVars>
          <dgm:hierBranch val="init"/>
        </dgm:presLayoutVars>
      </dgm:prSet>
      <dgm:spPr/>
    </dgm:pt>
    <dgm:pt modelId="{99795103-C265-45CF-88EE-8EF7E6569642}" type="pres">
      <dgm:prSet presAssocID="{6B85CC24-03E5-4015-B6E8-48FB6C1E9FC9}" presName="rootComposite1" presStyleCnt="0"/>
      <dgm:spPr/>
    </dgm:pt>
    <dgm:pt modelId="{CBA148E5-50A7-46A3-B929-100F33B7198D}" type="pres">
      <dgm:prSet presAssocID="{6B85CC24-03E5-4015-B6E8-48FB6C1E9FC9}" presName="rootText1" presStyleLbl="node0" presStyleIdx="0" presStyleCnt="1" custScaleX="237000">
        <dgm:presLayoutVars>
          <dgm:chPref val="3"/>
        </dgm:presLayoutVars>
      </dgm:prSet>
      <dgm:spPr/>
    </dgm:pt>
    <dgm:pt modelId="{1A65B784-118D-49DD-9955-E1096D14D8FC}" type="pres">
      <dgm:prSet presAssocID="{6B85CC24-03E5-4015-B6E8-48FB6C1E9FC9}" presName="rootConnector1" presStyleLbl="node1" presStyleIdx="0" presStyleCnt="0"/>
      <dgm:spPr/>
    </dgm:pt>
    <dgm:pt modelId="{13BF2885-B3D1-4BBF-9E93-2E897BBE5AF8}" type="pres">
      <dgm:prSet presAssocID="{6B85CC24-03E5-4015-B6E8-48FB6C1E9FC9}" presName="hierChild2" presStyleCnt="0"/>
      <dgm:spPr/>
    </dgm:pt>
    <dgm:pt modelId="{630DA2F4-55A2-403D-B1A3-20E4828E6287}" type="pres">
      <dgm:prSet presAssocID="{C57376B5-272F-4D04-AE30-CD7D2BE63CCF}" presName="Name37" presStyleLbl="parChTrans1D2" presStyleIdx="0" presStyleCnt="3"/>
      <dgm:spPr/>
    </dgm:pt>
    <dgm:pt modelId="{8F79B0AC-28E2-4567-B293-EEC586B89BB4}" type="pres">
      <dgm:prSet presAssocID="{499BBBD2-6BA0-4856-AA33-D0619E8867AC}" presName="hierRoot2" presStyleCnt="0">
        <dgm:presLayoutVars>
          <dgm:hierBranch val="init"/>
        </dgm:presLayoutVars>
      </dgm:prSet>
      <dgm:spPr/>
    </dgm:pt>
    <dgm:pt modelId="{519547EC-8ABB-4404-B501-3C662DEE9CBF}" type="pres">
      <dgm:prSet presAssocID="{499BBBD2-6BA0-4856-AA33-D0619E8867AC}" presName="rootComposite" presStyleCnt="0"/>
      <dgm:spPr/>
    </dgm:pt>
    <dgm:pt modelId="{A43E4B27-F3E7-43DA-BF91-0250D1342B40}" type="pres">
      <dgm:prSet presAssocID="{499BBBD2-6BA0-4856-AA33-D0619E8867AC}" presName="rootText" presStyleLbl="node2" presStyleIdx="0" presStyleCnt="3" custScaleX="151923" custLinFactNeighborX="-17712">
        <dgm:presLayoutVars>
          <dgm:chPref val="3"/>
        </dgm:presLayoutVars>
      </dgm:prSet>
      <dgm:spPr/>
    </dgm:pt>
    <dgm:pt modelId="{1F7203BB-1394-4D0B-A7A3-D5833EC28D43}" type="pres">
      <dgm:prSet presAssocID="{499BBBD2-6BA0-4856-AA33-D0619E8867AC}" presName="rootConnector" presStyleLbl="node2" presStyleIdx="0" presStyleCnt="3"/>
      <dgm:spPr/>
    </dgm:pt>
    <dgm:pt modelId="{7879E2FE-1719-4F0B-9B88-A3E6F17C8B55}" type="pres">
      <dgm:prSet presAssocID="{499BBBD2-6BA0-4856-AA33-D0619E8867AC}" presName="hierChild4" presStyleCnt="0"/>
      <dgm:spPr/>
    </dgm:pt>
    <dgm:pt modelId="{E37E15C6-A490-402C-8ACE-679AC102A793}" type="pres">
      <dgm:prSet presAssocID="{07C545FC-8080-4333-A880-B20E18E14910}" presName="Name37" presStyleLbl="parChTrans1D3" presStyleIdx="0" presStyleCnt="10"/>
      <dgm:spPr/>
    </dgm:pt>
    <dgm:pt modelId="{F7F0E772-5EA0-4D6C-B7A2-8FDFE0AE0BA9}" type="pres">
      <dgm:prSet presAssocID="{FD97472A-BB55-4D2C-81AF-BC89F60E5929}" presName="hierRoot2" presStyleCnt="0">
        <dgm:presLayoutVars>
          <dgm:hierBranch val="init"/>
        </dgm:presLayoutVars>
      </dgm:prSet>
      <dgm:spPr/>
    </dgm:pt>
    <dgm:pt modelId="{59556886-61C0-48B6-85BB-B00685E20556}" type="pres">
      <dgm:prSet presAssocID="{FD97472A-BB55-4D2C-81AF-BC89F60E5929}" presName="rootComposite" presStyleCnt="0"/>
      <dgm:spPr/>
    </dgm:pt>
    <dgm:pt modelId="{8B393476-B0CF-4946-A9BB-04C59A9DA418}" type="pres">
      <dgm:prSet presAssocID="{FD97472A-BB55-4D2C-81AF-BC89F60E5929}" presName="rootText" presStyleLbl="node3" presStyleIdx="0" presStyleCnt="10" custScaleX="133692" custLinFactNeighborX="-17712">
        <dgm:presLayoutVars>
          <dgm:chPref val="3"/>
        </dgm:presLayoutVars>
      </dgm:prSet>
      <dgm:spPr/>
    </dgm:pt>
    <dgm:pt modelId="{7537FD91-840E-4AD4-82CB-A0E89D6EAA97}" type="pres">
      <dgm:prSet presAssocID="{FD97472A-BB55-4D2C-81AF-BC89F60E5929}" presName="rootConnector" presStyleLbl="node3" presStyleIdx="0" presStyleCnt="10"/>
      <dgm:spPr/>
    </dgm:pt>
    <dgm:pt modelId="{194410AA-4A45-44EA-A8B7-C58696B0D328}" type="pres">
      <dgm:prSet presAssocID="{FD97472A-BB55-4D2C-81AF-BC89F60E5929}" presName="hierChild4" presStyleCnt="0"/>
      <dgm:spPr/>
    </dgm:pt>
    <dgm:pt modelId="{EE936569-4D05-4641-807E-EE24454394D0}" type="pres">
      <dgm:prSet presAssocID="{FD97472A-BB55-4D2C-81AF-BC89F60E5929}" presName="hierChild5" presStyleCnt="0"/>
      <dgm:spPr/>
    </dgm:pt>
    <dgm:pt modelId="{571990EC-8FCB-4E0C-B4EC-30D285D2E765}" type="pres">
      <dgm:prSet presAssocID="{7AE27E6E-1D9C-49E5-9825-94BF7A99A394}" presName="Name37" presStyleLbl="parChTrans1D3" presStyleIdx="1" presStyleCnt="10"/>
      <dgm:spPr/>
    </dgm:pt>
    <dgm:pt modelId="{BD1B0903-3985-462B-8FBE-D0D492B5909B}" type="pres">
      <dgm:prSet presAssocID="{FAC69DD1-8373-48E2-AC30-1E37645FAEE7}" presName="hierRoot2" presStyleCnt="0">
        <dgm:presLayoutVars>
          <dgm:hierBranch val="init"/>
        </dgm:presLayoutVars>
      </dgm:prSet>
      <dgm:spPr/>
    </dgm:pt>
    <dgm:pt modelId="{4DB8B3DD-D458-4218-9979-E6C4C5C1174C}" type="pres">
      <dgm:prSet presAssocID="{FAC69DD1-8373-48E2-AC30-1E37645FAEE7}" presName="rootComposite" presStyleCnt="0"/>
      <dgm:spPr/>
    </dgm:pt>
    <dgm:pt modelId="{D2A27E6F-DB1E-443E-9622-746521CD70B5}" type="pres">
      <dgm:prSet presAssocID="{FAC69DD1-8373-48E2-AC30-1E37645FAEE7}" presName="rootText" presStyleLbl="node3" presStyleIdx="1" presStyleCnt="10" custScaleX="133692" custLinFactNeighborX="-17712">
        <dgm:presLayoutVars>
          <dgm:chPref val="3"/>
        </dgm:presLayoutVars>
      </dgm:prSet>
      <dgm:spPr/>
    </dgm:pt>
    <dgm:pt modelId="{07341E12-0B1C-47C3-A3CB-5EA0368DC486}" type="pres">
      <dgm:prSet presAssocID="{FAC69DD1-8373-48E2-AC30-1E37645FAEE7}" presName="rootConnector" presStyleLbl="node3" presStyleIdx="1" presStyleCnt="10"/>
      <dgm:spPr/>
    </dgm:pt>
    <dgm:pt modelId="{BB229526-FF31-49E9-AB39-CB63A3A612F1}" type="pres">
      <dgm:prSet presAssocID="{FAC69DD1-8373-48E2-AC30-1E37645FAEE7}" presName="hierChild4" presStyleCnt="0"/>
      <dgm:spPr/>
    </dgm:pt>
    <dgm:pt modelId="{75DD0CEA-D135-4B9B-9741-F20EBB725D5F}" type="pres">
      <dgm:prSet presAssocID="{FAC69DD1-8373-48E2-AC30-1E37645FAEE7}" presName="hierChild5" presStyleCnt="0"/>
      <dgm:spPr/>
    </dgm:pt>
    <dgm:pt modelId="{0A186EEF-A038-401B-96A3-DAB35B77AF27}" type="pres">
      <dgm:prSet presAssocID="{E5BD1DC3-091B-474B-BB2B-6D8E27034533}" presName="Name37" presStyleLbl="parChTrans1D3" presStyleIdx="2" presStyleCnt="10"/>
      <dgm:spPr/>
    </dgm:pt>
    <dgm:pt modelId="{39F1B945-5AEA-496F-A622-E8E65F4AC8EF}" type="pres">
      <dgm:prSet presAssocID="{912ABC47-952B-4F7C-BDE3-125B9F623DE4}" presName="hierRoot2" presStyleCnt="0">
        <dgm:presLayoutVars>
          <dgm:hierBranch val="init"/>
        </dgm:presLayoutVars>
      </dgm:prSet>
      <dgm:spPr/>
    </dgm:pt>
    <dgm:pt modelId="{F568B372-6DEF-40CE-B8D1-C85E039023E0}" type="pres">
      <dgm:prSet presAssocID="{912ABC47-952B-4F7C-BDE3-125B9F623DE4}" presName="rootComposite" presStyleCnt="0"/>
      <dgm:spPr/>
    </dgm:pt>
    <dgm:pt modelId="{ED6E6DCB-C13B-42E2-BFA1-2D2B058F7A61}" type="pres">
      <dgm:prSet presAssocID="{912ABC47-952B-4F7C-BDE3-125B9F623DE4}" presName="rootText" presStyleLbl="node3" presStyleIdx="2" presStyleCnt="10" custScaleX="133692" custLinFactNeighborX="-17712">
        <dgm:presLayoutVars>
          <dgm:chPref val="3"/>
        </dgm:presLayoutVars>
      </dgm:prSet>
      <dgm:spPr/>
    </dgm:pt>
    <dgm:pt modelId="{46A68BEC-2BBF-4077-9CBF-19A148BBFF37}" type="pres">
      <dgm:prSet presAssocID="{912ABC47-952B-4F7C-BDE3-125B9F623DE4}" presName="rootConnector" presStyleLbl="node3" presStyleIdx="2" presStyleCnt="10"/>
      <dgm:spPr/>
    </dgm:pt>
    <dgm:pt modelId="{CCA5865D-D815-462A-9071-70DB5DF6B75E}" type="pres">
      <dgm:prSet presAssocID="{912ABC47-952B-4F7C-BDE3-125B9F623DE4}" presName="hierChild4" presStyleCnt="0"/>
      <dgm:spPr/>
    </dgm:pt>
    <dgm:pt modelId="{D9F83670-EEC7-455B-B489-1C2EEBC7AFFB}" type="pres">
      <dgm:prSet presAssocID="{912ABC47-952B-4F7C-BDE3-125B9F623DE4}" presName="hierChild5" presStyleCnt="0"/>
      <dgm:spPr/>
    </dgm:pt>
    <dgm:pt modelId="{7E2AD71E-3520-4BC8-BA00-879D54235616}" type="pres">
      <dgm:prSet presAssocID="{3A32A9E1-DB4F-4E87-BB48-24AC99D62B7C}" presName="Name37" presStyleLbl="parChTrans1D3" presStyleIdx="3" presStyleCnt="10"/>
      <dgm:spPr/>
    </dgm:pt>
    <dgm:pt modelId="{2CED4915-09DB-4EA3-8FBC-9423D964129E}" type="pres">
      <dgm:prSet presAssocID="{650C1895-304F-43F8-B338-E195928E7757}" presName="hierRoot2" presStyleCnt="0">
        <dgm:presLayoutVars>
          <dgm:hierBranch val="init"/>
        </dgm:presLayoutVars>
      </dgm:prSet>
      <dgm:spPr/>
    </dgm:pt>
    <dgm:pt modelId="{55CD887E-EF19-4A2A-B4EB-4567474AB857}" type="pres">
      <dgm:prSet presAssocID="{650C1895-304F-43F8-B338-E195928E7757}" presName="rootComposite" presStyleCnt="0"/>
      <dgm:spPr/>
    </dgm:pt>
    <dgm:pt modelId="{7FD5BF6C-2471-4A6C-8FE0-E844C119FBCD}" type="pres">
      <dgm:prSet presAssocID="{650C1895-304F-43F8-B338-E195928E7757}" presName="rootText" presStyleLbl="node3" presStyleIdx="3" presStyleCnt="10" custScaleX="133692" custLinFactNeighborX="-17712">
        <dgm:presLayoutVars>
          <dgm:chPref val="3"/>
        </dgm:presLayoutVars>
      </dgm:prSet>
      <dgm:spPr/>
    </dgm:pt>
    <dgm:pt modelId="{75D0BC83-052C-4B39-A439-4FAD04E3E7C2}" type="pres">
      <dgm:prSet presAssocID="{650C1895-304F-43F8-B338-E195928E7757}" presName="rootConnector" presStyleLbl="node3" presStyleIdx="3" presStyleCnt="10"/>
      <dgm:spPr/>
    </dgm:pt>
    <dgm:pt modelId="{DCB24841-B615-40F8-8FCD-A1ACFE81891F}" type="pres">
      <dgm:prSet presAssocID="{650C1895-304F-43F8-B338-E195928E7757}" presName="hierChild4" presStyleCnt="0"/>
      <dgm:spPr/>
    </dgm:pt>
    <dgm:pt modelId="{7B065561-6773-42DC-85E4-70A7147755F6}" type="pres">
      <dgm:prSet presAssocID="{650C1895-304F-43F8-B338-E195928E7757}" presName="hierChild5" presStyleCnt="0"/>
      <dgm:spPr/>
    </dgm:pt>
    <dgm:pt modelId="{DAD3D71A-0A29-4E2F-A72B-3E36981D87F8}" type="pres">
      <dgm:prSet presAssocID="{499BBBD2-6BA0-4856-AA33-D0619E8867AC}" presName="hierChild5" presStyleCnt="0"/>
      <dgm:spPr/>
    </dgm:pt>
    <dgm:pt modelId="{88FD8541-43B2-4735-B2D9-F50E2B6A22EB}" type="pres">
      <dgm:prSet presAssocID="{C62AC733-98E8-40B6-85A6-A3899E255B53}" presName="Name37" presStyleLbl="parChTrans1D2" presStyleIdx="1" presStyleCnt="3"/>
      <dgm:spPr/>
    </dgm:pt>
    <dgm:pt modelId="{CF96FDD2-9D7C-4AC1-B416-6544880784FB}" type="pres">
      <dgm:prSet presAssocID="{F6C8834F-EA29-4D66-A9E1-F66124AFC809}" presName="hierRoot2" presStyleCnt="0">
        <dgm:presLayoutVars>
          <dgm:hierBranch val="init"/>
        </dgm:presLayoutVars>
      </dgm:prSet>
      <dgm:spPr/>
    </dgm:pt>
    <dgm:pt modelId="{743F0535-E915-4C85-BF06-F85022079622}" type="pres">
      <dgm:prSet presAssocID="{F6C8834F-EA29-4D66-A9E1-F66124AFC809}" presName="rootComposite" presStyleCnt="0"/>
      <dgm:spPr/>
    </dgm:pt>
    <dgm:pt modelId="{859BED5D-1022-44B8-939F-C4817D4AD1B1}" type="pres">
      <dgm:prSet presAssocID="{F6C8834F-EA29-4D66-A9E1-F66124AFC809}" presName="rootText" presStyleLbl="node2" presStyleIdx="1" presStyleCnt="3" custScaleX="151923">
        <dgm:presLayoutVars>
          <dgm:chPref val="3"/>
        </dgm:presLayoutVars>
      </dgm:prSet>
      <dgm:spPr/>
    </dgm:pt>
    <dgm:pt modelId="{AD67D5EF-E9E9-4E8E-B287-E24938FEE6F3}" type="pres">
      <dgm:prSet presAssocID="{F6C8834F-EA29-4D66-A9E1-F66124AFC809}" presName="rootConnector" presStyleLbl="node2" presStyleIdx="1" presStyleCnt="3"/>
      <dgm:spPr/>
    </dgm:pt>
    <dgm:pt modelId="{80A27A7B-6235-4746-9854-7FAA70F945AF}" type="pres">
      <dgm:prSet presAssocID="{F6C8834F-EA29-4D66-A9E1-F66124AFC809}" presName="hierChild4" presStyleCnt="0"/>
      <dgm:spPr/>
    </dgm:pt>
    <dgm:pt modelId="{89A7B63C-6865-4EB4-844F-B281215B3582}" type="pres">
      <dgm:prSet presAssocID="{20AB5002-8F84-46A6-B82C-23E866FC8E8C}" presName="Name37" presStyleLbl="parChTrans1D3" presStyleIdx="4" presStyleCnt="10"/>
      <dgm:spPr/>
    </dgm:pt>
    <dgm:pt modelId="{FC021433-A737-464A-A320-9364C5EDB6D2}" type="pres">
      <dgm:prSet presAssocID="{5F3ED463-C7E3-4F07-8FAE-BDE7CA7CDBAF}" presName="hierRoot2" presStyleCnt="0">
        <dgm:presLayoutVars>
          <dgm:hierBranch val="init"/>
        </dgm:presLayoutVars>
      </dgm:prSet>
      <dgm:spPr/>
    </dgm:pt>
    <dgm:pt modelId="{4E2764DB-7D0C-4F42-80D5-38B6593E3824}" type="pres">
      <dgm:prSet presAssocID="{5F3ED463-C7E3-4F07-8FAE-BDE7CA7CDBAF}" presName="rootComposite" presStyleCnt="0"/>
      <dgm:spPr/>
    </dgm:pt>
    <dgm:pt modelId="{FAA89E20-EA4D-483F-B9B8-91A766FD88C8}" type="pres">
      <dgm:prSet presAssocID="{5F3ED463-C7E3-4F07-8FAE-BDE7CA7CDBAF}" presName="rootText" presStyleLbl="node3" presStyleIdx="4" presStyleCnt="10" custScaleX="133692">
        <dgm:presLayoutVars>
          <dgm:chPref val="3"/>
        </dgm:presLayoutVars>
      </dgm:prSet>
      <dgm:spPr/>
    </dgm:pt>
    <dgm:pt modelId="{936EF5D5-C207-4180-BECA-84869D9E60E9}" type="pres">
      <dgm:prSet presAssocID="{5F3ED463-C7E3-4F07-8FAE-BDE7CA7CDBAF}" presName="rootConnector" presStyleLbl="node3" presStyleIdx="4" presStyleCnt="10"/>
      <dgm:spPr/>
    </dgm:pt>
    <dgm:pt modelId="{17904A18-0AC6-497C-962D-966401BD52ED}" type="pres">
      <dgm:prSet presAssocID="{5F3ED463-C7E3-4F07-8FAE-BDE7CA7CDBAF}" presName="hierChild4" presStyleCnt="0"/>
      <dgm:spPr/>
    </dgm:pt>
    <dgm:pt modelId="{294E7060-8AE8-4597-BAC4-AF6754FDE867}" type="pres">
      <dgm:prSet presAssocID="{5F3ED463-C7E3-4F07-8FAE-BDE7CA7CDBAF}" presName="hierChild5" presStyleCnt="0"/>
      <dgm:spPr/>
    </dgm:pt>
    <dgm:pt modelId="{3A6F7FA1-97AA-4ED5-9362-8FCFD98C6F0D}" type="pres">
      <dgm:prSet presAssocID="{E81CA2FA-B9BF-4A2D-8EDB-3729164AC4CD}" presName="Name37" presStyleLbl="parChTrans1D3" presStyleIdx="5" presStyleCnt="10"/>
      <dgm:spPr/>
    </dgm:pt>
    <dgm:pt modelId="{A85073E9-2286-48A1-A1DE-0BAE7CFF6796}" type="pres">
      <dgm:prSet presAssocID="{28AE63E5-3AF4-461F-927F-FC6DC32E4651}" presName="hierRoot2" presStyleCnt="0">
        <dgm:presLayoutVars>
          <dgm:hierBranch val="init"/>
        </dgm:presLayoutVars>
      </dgm:prSet>
      <dgm:spPr/>
    </dgm:pt>
    <dgm:pt modelId="{DC44E18D-998A-4301-B70D-F4BE8ABA739D}" type="pres">
      <dgm:prSet presAssocID="{28AE63E5-3AF4-461F-927F-FC6DC32E4651}" presName="rootComposite" presStyleCnt="0"/>
      <dgm:spPr/>
    </dgm:pt>
    <dgm:pt modelId="{7CD4026A-0B7F-40AB-866C-9C110059EBC2}" type="pres">
      <dgm:prSet presAssocID="{28AE63E5-3AF4-461F-927F-FC6DC32E4651}" presName="rootText" presStyleLbl="node3" presStyleIdx="5" presStyleCnt="10" custScaleX="133692">
        <dgm:presLayoutVars>
          <dgm:chPref val="3"/>
        </dgm:presLayoutVars>
      </dgm:prSet>
      <dgm:spPr/>
    </dgm:pt>
    <dgm:pt modelId="{E1420A3B-F0C6-456B-B92A-5DB5F96EBC04}" type="pres">
      <dgm:prSet presAssocID="{28AE63E5-3AF4-461F-927F-FC6DC32E4651}" presName="rootConnector" presStyleLbl="node3" presStyleIdx="5" presStyleCnt="10"/>
      <dgm:spPr/>
    </dgm:pt>
    <dgm:pt modelId="{F8404DA2-754D-43ED-95FF-562BA0374920}" type="pres">
      <dgm:prSet presAssocID="{28AE63E5-3AF4-461F-927F-FC6DC32E4651}" presName="hierChild4" presStyleCnt="0"/>
      <dgm:spPr/>
    </dgm:pt>
    <dgm:pt modelId="{91C4C87F-BF4C-47E1-AAE1-DECCDEFBBA85}" type="pres">
      <dgm:prSet presAssocID="{28AE63E5-3AF4-461F-927F-FC6DC32E4651}" presName="hierChild5" presStyleCnt="0"/>
      <dgm:spPr/>
    </dgm:pt>
    <dgm:pt modelId="{07AA44F5-9A5C-4EF0-B467-E2EC8E3A9ACA}" type="pres">
      <dgm:prSet presAssocID="{A92EC7E4-EF9A-4B68-A1BA-C6F13B34F8BE}" presName="Name37" presStyleLbl="parChTrans1D3" presStyleIdx="6" presStyleCnt="10"/>
      <dgm:spPr/>
    </dgm:pt>
    <dgm:pt modelId="{884884FA-3215-45CF-AE58-24FA550DA042}" type="pres">
      <dgm:prSet presAssocID="{2D618CB0-0AFB-4688-8520-7D41540AD401}" presName="hierRoot2" presStyleCnt="0">
        <dgm:presLayoutVars>
          <dgm:hierBranch val="init"/>
        </dgm:presLayoutVars>
      </dgm:prSet>
      <dgm:spPr/>
    </dgm:pt>
    <dgm:pt modelId="{AC9EA3D0-3862-4788-AA8B-FCBA1AC9DABD}" type="pres">
      <dgm:prSet presAssocID="{2D618CB0-0AFB-4688-8520-7D41540AD401}" presName="rootComposite" presStyleCnt="0"/>
      <dgm:spPr/>
    </dgm:pt>
    <dgm:pt modelId="{8E1383AC-AE6D-444F-8405-A965C9001713}" type="pres">
      <dgm:prSet presAssocID="{2D618CB0-0AFB-4688-8520-7D41540AD401}" presName="rootText" presStyleLbl="node3" presStyleIdx="6" presStyleCnt="10" custScaleX="133692">
        <dgm:presLayoutVars>
          <dgm:chPref val="3"/>
        </dgm:presLayoutVars>
      </dgm:prSet>
      <dgm:spPr/>
    </dgm:pt>
    <dgm:pt modelId="{511B8E7A-9D76-41C6-A614-11B4A4846CBB}" type="pres">
      <dgm:prSet presAssocID="{2D618CB0-0AFB-4688-8520-7D41540AD401}" presName="rootConnector" presStyleLbl="node3" presStyleIdx="6" presStyleCnt="10"/>
      <dgm:spPr/>
    </dgm:pt>
    <dgm:pt modelId="{92C38F05-95DD-414B-8463-EE5C65618C14}" type="pres">
      <dgm:prSet presAssocID="{2D618CB0-0AFB-4688-8520-7D41540AD401}" presName="hierChild4" presStyleCnt="0"/>
      <dgm:spPr/>
    </dgm:pt>
    <dgm:pt modelId="{E4749FAD-37E8-4447-891C-3584EFE9C5FD}" type="pres">
      <dgm:prSet presAssocID="{2D618CB0-0AFB-4688-8520-7D41540AD401}" presName="hierChild5" presStyleCnt="0"/>
      <dgm:spPr/>
    </dgm:pt>
    <dgm:pt modelId="{9209A61F-6324-42F9-8B7B-01E4A183B6AA}" type="pres">
      <dgm:prSet presAssocID="{4E233972-1C63-4208-88EF-7A1B5CCAE5A7}" presName="Name37" presStyleLbl="parChTrans1D3" presStyleIdx="7" presStyleCnt="10"/>
      <dgm:spPr/>
    </dgm:pt>
    <dgm:pt modelId="{D4B66E30-8887-4F2F-9C04-95497FD81BBB}" type="pres">
      <dgm:prSet presAssocID="{80FBA3BD-5BFC-4021-BF18-83F58C140029}" presName="hierRoot2" presStyleCnt="0">
        <dgm:presLayoutVars>
          <dgm:hierBranch val="init"/>
        </dgm:presLayoutVars>
      </dgm:prSet>
      <dgm:spPr/>
    </dgm:pt>
    <dgm:pt modelId="{36C23C8F-CECF-42FC-84F5-12177616E593}" type="pres">
      <dgm:prSet presAssocID="{80FBA3BD-5BFC-4021-BF18-83F58C140029}" presName="rootComposite" presStyleCnt="0"/>
      <dgm:spPr/>
    </dgm:pt>
    <dgm:pt modelId="{482674A0-929E-4DDE-A8A4-9A83B44831C1}" type="pres">
      <dgm:prSet presAssocID="{80FBA3BD-5BFC-4021-BF18-83F58C140029}" presName="rootText" presStyleLbl="node3" presStyleIdx="7" presStyleCnt="10" custScaleX="133692">
        <dgm:presLayoutVars>
          <dgm:chPref val="3"/>
        </dgm:presLayoutVars>
      </dgm:prSet>
      <dgm:spPr/>
    </dgm:pt>
    <dgm:pt modelId="{87AC82CF-026B-4433-B39F-C0B1A1A1416D}" type="pres">
      <dgm:prSet presAssocID="{80FBA3BD-5BFC-4021-BF18-83F58C140029}" presName="rootConnector" presStyleLbl="node3" presStyleIdx="7" presStyleCnt="10"/>
      <dgm:spPr/>
    </dgm:pt>
    <dgm:pt modelId="{4CB5FC25-34A1-4F6D-A305-7949588FD19C}" type="pres">
      <dgm:prSet presAssocID="{80FBA3BD-5BFC-4021-BF18-83F58C140029}" presName="hierChild4" presStyleCnt="0"/>
      <dgm:spPr/>
    </dgm:pt>
    <dgm:pt modelId="{79FB38AF-D156-4458-B8CB-AA97FA5A9525}" type="pres">
      <dgm:prSet presAssocID="{80FBA3BD-5BFC-4021-BF18-83F58C140029}" presName="hierChild5" presStyleCnt="0"/>
      <dgm:spPr/>
    </dgm:pt>
    <dgm:pt modelId="{B1CDF693-BBFD-42EF-8E00-67F7DA98D07F}" type="pres">
      <dgm:prSet presAssocID="{F6C8834F-EA29-4D66-A9E1-F66124AFC809}" presName="hierChild5" presStyleCnt="0"/>
      <dgm:spPr/>
    </dgm:pt>
    <dgm:pt modelId="{72893A6A-5D51-4975-934B-7899A7AB7626}" type="pres">
      <dgm:prSet presAssocID="{5EFE7B83-DCE1-4822-A8BE-9D75B9D854F2}" presName="Name37" presStyleLbl="parChTrans1D2" presStyleIdx="2" presStyleCnt="3"/>
      <dgm:spPr/>
    </dgm:pt>
    <dgm:pt modelId="{BC4E99BD-FBF8-4D3B-B04F-3618EB21BB07}" type="pres">
      <dgm:prSet presAssocID="{15F1F216-81CA-4B92-976B-6BDF2CF2AC6D}" presName="hierRoot2" presStyleCnt="0">
        <dgm:presLayoutVars>
          <dgm:hierBranch val="init"/>
        </dgm:presLayoutVars>
      </dgm:prSet>
      <dgm:spPr/>
    </dgm:pt>
    <dgm:pt modelId="{7D1D68EF-8C16-48EB-9B78-88FC80E6025B}" type="pres">
      <dgm:prSet presAssocID="{15F1F216-81CA-4B92-976B-6BDF2CF2AC6D}" presName="rootComposite" presStyleCnt="0"/>
      <dgm:spPr/>
    </dgm:pt>
    <dgm:pt modelId="{C70933F3-E4DF-4F3F-8593-E1714EB01454}" type="pres">
      <dgm:prSet presAssocID="{15F1F216-81CA-4B92-976B-6BDF2CF2AC6D}" presName="rootText" presStyleLbl="node2" presStyleIdx="2" presStyleCnt="3" custScaleX="151923" custLinFactNeighborX="9840">
        <dgm:presLayoutVars>
          <dgm:chPref val="3"/>
        </dgm:presLayoutVars>
      </dgm:prSet>
      <dgm:spPr/>
    </dgm:pt>
    <dgm:pt modelId="{046AE6AD-578A-48E1-8650-DDB4F07C3143}" type="pres">
      <dgm:prSet presAssocID="{15F1F216-81CA-4B92-976B-6BDF2CF2AC6D}" presName="rootConnector" presStyleLbl="node2" presStyleIdx="2" presStyleCnt="3"/>
      <dgm:spPr/>
    </dgm:pt>
    <dgm:pt modelId="{90321C16-C160-48D5-B788-A89D23CD4FDC}" type="pres">
      <dgm:prSet presAssocID="{15F1F216-81CA-4B92-976B-6BDF2CF2AC6D}" presName="hierChild4" presStyleCnt="0"/>
      <dgm:spPr/>
    </dgm:pt>
    <dgm:pt modelId="{E10B0FB5-A106-456C-A511-312C70066AC6}" type="pres">
      <dgm:prSet presAssocID="{631C42CB-AB58-470E-8035-2477596ABB64}" presName="Name37" presStyleLbl="parChTrans1D3" presStyleIdx="8" presStyleCnt="10"/>
      <dgm:spPr/>
    </dgm:pt>
    <dgm:pt modelId="{96AC598A-DA3B-45C2-912A-DA35B9A6A910}" type="pres">
      <dgm:prSet presAssocID="{EB4D2A73-B2E6-401A-941E-E742AB86F846}" presName="hierRoot2" presStyleCnt="0">
        <dgm:presLayoutVars>
          <dgm:hierBranch val="init"/>
        </dgm:presLayoutVars>
      </dgm:prSet>
      <dgm:spPr/>
    </dgm:pt>
    <dgm:pt modelId="{24A5B59B-41CA-4797-A3EA-F151A553CCB6}" type="pres">
      <dgm:prSet presAssocID="{EB4D2A73-B2E6-401A-941E-E742AB86F846}" presName="rootComposite" presStyleCnt="0"/>
      <dgm:spPr/>
    </dgm:pt>
    <dgm:pt modelId="{A8F3506D-044F-451B-B3E1-A813BEDFC879}" type="pres">
      <dgm:prSet presAssocID="{EB4D2A73-B2E6-401A-941E-E742AB86F846}" presName="rootText" presStyleLbl="node3" presStyleIdx="8" presStyleCnt="10" custScaleX="133692" custLinFactNeighborX="9840">
        <dgm:presLayoutVars>
          <dgm:chPref val="3"/>
        </dgm:presLayoutVars>
      </dgm:prSet>
      <dgm:spPr/>
    </dgm:pt>
    <dgm:pt modelId="{106D14F3-1A47-4D65-97DF-846C47D071D9}" type="pres">
      <dgm:prSet presAssocID="{EB4D2A73-B2E6-401A-941E-E742AB86F846}" presName="rootConnector" presStyleLbl="node3" presStyleIdx="8" presStyleCnt="10"/>
      <dgm:spPr/>
    </dgm:pt>
    <dgm:pt modelId="{D6EE3384-620A-474F-A485-422508624BB8}" type="pres">
      <dgm:prSet presAssocID="{EB4D2A73-B2E6-401A-941E-E742AB86F846}" presName="hierChild4" presStyleCnt="0"/>
      <dgm:spPr/>
    </dgm:pt>
    <dgm:pt modelId="{BA3FD122-BCB2-4504-BF01-E667E30FDD6C}" type="pres">
      <dgm:prSet presAssocID="{EB4D2A73-B2E6-401A-941E-E742AB86F846}" presName="hierChild5" presStyleCnt="0"/>
      <dgm:spPr/>
    </dgm:pt>
    <dgm:pt modelId="{E6CE7389-9596-41A5-BA3A-56E9EA9B8663}" type="pres">
      <dgm:prSet presAssocID="{D6CEEC59-14D2-429A-AED9-511F438D9480}" presName="Name37" presStyleLbl="parChTrans1D3" presStyleIdx="9" presStyleCnt="10"/>
      <dgm:spPr/>
    </dgm:pt>
    <dgm:pt modelId="{637780E1-97D9-4D4F-9B3C-B6D756AAF777}" type="pres">
      <dgm:prSet presAssocID="{3EABB557-900D-49F1-8041-469A3D9BD75C}" presName="hierRoot2" presStyleCnt="0">
        <dgm:presLayoutVars>
          <dgm:hierBranch val="init"/>
        </dgm:presLayoutVars>
      </dgm:prSet>
      <dgm:spPr/>
    </dgm:pt>
    <dgm:pt modelId="{4EC46C10-82FA-4222-B6A9-4E06F169C4BD}" type="pres">
      <dgm:prSet presAssocID="{3EABB557-900D-49F1-8041-469A3D9BD75C}" presName="rootComposite" presStyleCnt="0"/>
      <dgm:spPr/>
    </dgm:pt>
    <dgm:pt modelId="{32009399-13DB-4569-963D-B54A3CB4E314}" type="pres">
      <dgm:prSet presAssocID="{3EABB557-900D-49F1-8041-469A3D9BD75C}" presName="rootText" presStyleLbl="node3" presStyleIdx="9" presStyleCnt="10" custScaleX="133692" custLinFactNeighborX="9840">
        <dgm:presLayoutVars>
          <dgm:chPref val="3"/>
        </dgm:presLayoutVars>
      </dgm:prSet>
      <dgm:spPr/>
    </dgm:pt>
    <dgm:pt modelId="{B35771C1-F4D6-45F8-96F4-059953169272}" type="pres">
      <dgm:prSet presAssocID="{3EABB557-900D-49F1-8041-469A3D9BD75C}" presName="rootConnector" presStyleLbl="node3" presStyleIdx="9" presStyleCnt="10"/>
      <dgm:spPr/>
    </dgm:pt>
    <dgm:pt modelId="{EF780D72-50CB-4E1E-B0A1-F1269654143C}" type="pres">
      <dgm:prSet presAssocID="{3EABB557-900D-49F1-8041-469A3D9BD75C}" presName="hierChild4" presStyleCnt="0"/>
      <dgm:spPr/>
    </dgm:pt>
    <dgm:pt modelId="{8F3E4C42-7FE7-4E33-9847-18B846B8E452}" type="pres">
      <dgm:prSet presAssocID="{3EABB557-900D-49F1-8041-469A3D9BD75C}" presName="hierChild5" presStyleCnt="0"/>
      <dgm:spPr/>
    </dgm:pt>
    <dgm:pt modelId="{9479D696-ADCB-4483-AB9C-2CE39424F930}" type="pres">
      <dgm:prSet presAssocID="{15F1F216-81CA-4B92-976B-6BDF2CF2AC6D}" presName="hierChild5" presStyleCnt="0"/>
      <dgm:spPr/>
    </dgm:pt>
    <dgm:pt modelId="{9FAD6497-1F11-4C49-B701-85F4038E37A0}" type="pres">
      <dgm:prSet presAssocID="{6B85CC24-03E5-4015-B6E8-48FB6C1E9FC9}" presName="hierChild3" presStyleCnt="0"/>
      <dgm:spPr/>
    </dgm:pt>
  </dgm:ptLst>
  <dgm:cxnLst>
    <dgm:cxn modelId="{981C0101-AA6C-4122-9360-8B845D71E269}" type="presOf" srcId="{A92EC7E4-EF9A-4B68-A1BA-C6F13B34F8BE}" destId="{07AA44F5-9A5C-4EF0-B467-E2EC8E3A9ACA}" srcOrd="0" destOrd="0" presId="urn:microsoft.com/office/officeart/2005/8/layout/orgChart1"/>
    <dgm:cxn modelId="{F95D7C04-0EBE-4B08-865B-63EC67517D07}" type="presOf" srcId="{28AE63E5-3AF4-461F-927F-FC6DC32E4651}" destId="{E1420A3B-F0C6-456B-B92A-5DB5F96EBC04}" srcOrd="1" destOrd="0" presId="urn:microsoft.com/office/officeart/2005/8/layout/orgChart1"/>
    <dgm:cxn modelId="{BE0C0114-AF20-474C-A613-D5C768A46B41}" type="presOf" srcId="{EB4D2A73-B2E6-401A-941E-E742AB86F846}" destId="{106D14F3-1A47-4D65-97DF-846C47D071D9}" srcOrd="1" destOrd="0" presId="urn:microsoft.com/office/officeart/2005/8/layout/orgChart1"/>
    <dgm:cxn modelId="{73DDB217-2EAA-4544-98F3-0B0F9BCCB8DF}" type="presOf" srcId="{FAC69DD1-8373-48E2-AC30-1E37645FAEE7}" destId="{D2A27E6F-DB1E-443E-9622-746521CD70B5}" srcOrd="0" destOrd="0" presId="urn:microsoft.com/office/officeart/2005/8/layout/orgChart1"/>
    <dgm:cxn modelId="{F29C2D1D-B97D-4EB7-9F65-17C329936380}" type="presOf" srcId="{912ABC47-952B-4F7C-BDE3-125B9F623DE4}" destId="{ED6E6DCB-C13B-42E2-BFA1-2D2B058F7A61}" srcOrd="0" destOrd="0" presId="urn:microsoft.com/office/officeart/2005/8/layout/orgChart1"/>
    <dgm:cxn modelId="{9B9CF222-C4A6-4CD2-BC5A-A403E803489D}" type="presOf" srcId="{5EFE7B83-DCE1-4822-A8BE-9D75B9D854F2}" destId="{72893A6A-5D51-4975-934B-7899A7AB7626}" srcOrd="0" destOrd="0" presId="urn:microsoft.com/office/officeart/2005/8/layout/orgChart1"/>
    <dgm:cxn modelId="{5F078D32-27B0-43B8-80CE-DF66EB6DC1F5}" type="presOf" srcId="{FD97472A-BB55-4D2C-81AF-BC89F60E5929}" destId="{7537FD91-840E-4AD4-82CB-A0E89D6EAA97}" srcOrd="1" destOrd="0" presId="urn:microsoft.com/office/officeart/2005/8/layout/orgChart1"/>
    <dgm:cxn modelId="{025E0737-AE5A-4D27-B9FC-6F02FC474EC7}" type="presOf" srcId="{499BBBD2-6BA0-4856-AA33-D0619E8867AC}" destId="{A43E4B27-F3E7-43DA-BF91-0250D1342B40}" srcOrd="0" destOrd="0" presId="urn:microsoft.com/office/officeart/2005/8/layout/orgChart1"/>
    <dgm:cxn modelId="{96D76C5E-9909-4125-A4F4-C0FB2B36E4B5}" type="presOf" srcId="{1E0E591A-098B-44A1-B720-9DB62B4CC78C}" destId="{839BB490-26E9-4EC9-89A4-C623D3865E24}" srcOrd="0" destOrd="0" presId="urn:microsoft.com/office/officeart/2005/8/layout/orgChart1"/>
    <dgm:cxn modelId="{1C92805F-E0A0-416C-9E23-C5687CDC500E}" srcId="{499BBBD2-6BA0-4856-AA33-D0619E8867AC}" destId="{912ABC47-952B-4F7C-BDE3-125B9F623DE4}" srcOrd="2" destOrd="0" parTransId="{E5BD1DC3-091B-474B-BB2B-6D8E27034533}" sibTransId="{F65C1FC5-6420-469A-B734-BEBEC89CD081}"/>
    <dgm:cxn modelId="{99A88544-5CC5-4FA6-ABEB-B2D4D4CBEF6E}" type="presOf" srcId="{2D618CB0-0AFB-4688-8520-7D41540AD401}" destId="{511B8E7A-9D76-41C6-A614-11B4A4846CBB}" srcOrd="1" destOrd="0" presId="urn:microsoft.com/office/officeart/2005/8/layout/orgChart1"/>
    <dgm:cxn modelId="{BED6B164-8145-45AD-9238-578A70BC0AA7}" type="presOf" srcId="{3EABB557-900D-49F1-8041-469A3D9BD75C}" destId="{32009399-13DB-4569-963D-B54A3CB4E314}" srcOrd="0" destOrd="0" presId="urn:microsoft.com/office/officeart/2005/8/layout/orgChart1"/>
    <dgm:cxn modelId="{1768D545-D651-4A04-82CD-52DAAD49D90A}" type="presOf" srcId="{912ABC47-952B-4F7C-BDE3-125B9F623DE4}" destId="{46A68BEC-2BBF-4077-9CBF-19A148BBFF37}" srcOrd="1" destOrd="0" presId="urn:microsoft.com/office/officeart/2005/8/layout/orgChart1"/>
    <dgm:cxn modelId="{87687666-0876-4C1B-99E1-A8906FD359CE}" srcId="{6B85CC24-03E5-4015-B6E8-48FB6C1E9FC9}" destId="{499BBBD2-6BA0-4856-AA33-D0619E8867AC}" srcOrd="0" destOrd="0" parTransId="{C57376B5-272F-4D04-AE30-CD7D2BE63CCF}" sibTransId="{A2ECB0C4-AA7C-45A9-889B-0C641A059FD4}"/>
    <dgm:cxn modelId="{55431549-5F02-4F63-9487-06FC8CE4A0E6}" type="presOf" srcId="{3EABB557-900D-49F1-8041-469A3D9BD75C}" destId="{B35771C1-F4D6-45F8-96F4-059953169272}" srcOrd="1" destOrd="0" presId="urn:microsoft.com/office/officeart/2005/8/layout/orgChart1"/>
    <dgm:cxn modelId="{EF25A14C-230C-43DB-9F80-A67F42FE0ED7}" type="presOf" srcId="{F6C8834F-EA29-4D66-A9E1-F66124AFC809}" destId="{859BED5D-1022-44B8-939F-C4817D4AD1B1}" srcOrd="0" destOrd="0" presId="urn:microsoft.com/office/officeart/2005/8/layout/orgChart1"/>
    <dgm:cxn modelId="{0C02F24C-BF92-4417-892D-54C1685AF182}" type="presOf" srcId="{E81CA2FA-B9BF-4A2D-8EDB-3729164AC4CD}" destId="{3A6F7FA1-97AA-4ED5-9362-8FCFD98C6F0D}" srcOrd="0" destOrd="0" presId="urn:microsoft.com/office/officeart/2005/8/layout/orgChart1"/>
    <dgm:cxn modelId="{3551F86C-66B4-4BEA-BCB7-48C3370523AE}" type="presOf" srcId="{2D618CB0-0AFB-4688-8520-7D41540AD401}" destId="{8E1383AC-AE6D-444F-8405-A965C9001713}" srcOrd="0" destOrd="0" presId="urn:microsoft.com/office/officeart/2005/8/layout/orgChart1"/>
    <dgm:cxn modelId="{497C846F-4CB3-4178-8F1C-20E288B778CB}" type="presOf" srcId="{FAC69DD1-8373-48E2-AC30-1E37645FAEE7}" destId="{07341E12-0B1C-47C3-A3CB-5EA0368DC486}" srcOrd="1" destOrd="0" presId="urn:microsoft.com/office/officeart/2005/8/layout/orgChart1"/>
    <dgm:cxn modelId="{8B4E6A71-6A35-4FA2-A99F-78DAADB27078}" type="presOf" srcId="{EB4D2A73-B2E6-401A-941E-E742AB86F846}" destId="{A8F3506D-044F-451B-B3E1-A813BEDFC879}" srcOrd="0" destOrd="0" presId="urn:microsoft.com/office/officeart/2005/8/layout/orgChart1"/>
    <dgm:cxn modelId="{E6ADE272-49A1-498C-AC5E-ADDA68E59196}" type="presOf" srcId="{15F1F216-81CA-4B92-976B-6BDF2CF2AC6D}" destId="{046AE6AD-578A-48E1-8650-DDB4F07C3143}" srcOrd="1" destOrd="0" presId="urn:microsoft.com/office/officeart/2005/8/layout/orgChart1"/>
    <dgm:cxn modelId="{E24FAF53-678E-48F1-8123-270009FC2D7E}" srcId="{499BBBD2-6BA0-4856-AA33-D0619E8867AC}" destId="{FAC69DD1-8373-48E2-AC30-1E37645FAEE7}" srcOrd="1" destOrd="0" parTransId="{7AE27E6E-1D9C-49E5-9825-94BF7A99A394}" sibTransId="{3BDAC1F7-EF97-4EF8-A734-7C9A33D4F08D}"/>
    <dgm:cxn modelId="{707C1874-AAAF-447E-BB4F-9BCA68597912}" srcId="{499BBBD2-6BA0-4856-AA33-D0619E8867AC}" destId="{FD97472A-BB55-4D2C-81AF-BC89F60E5929}" srcOrd="0" destOrd="0" parTransId="{07C545FC-8080-4333-A880-B20E18E14910}" sibTransId="{D8950841-D70A-477F-AFAA-9B77DE04A30C}"/>
    <dgm:cxn modelId="{7290C954-6298-4DF0-8E7C-1E14E8345238}" srcId="{15F1F216-81CA-4B92-976B-6BDF2CF2AC6D}" destId="{3EABB557-900D-49F1-8041-469A3D9BD75C}" srcOrd="1" destOrd="0" parTransId="{D6CEEC59-14D2-429A-AED9-511F438D9480}" sibTransId="{E72B1564-940A-4296-B783-A407D7B5E90D}"/>
    <dgm:cxn modelId="{39766855-C569-403B-9046-9F89B4CBE976}" type="presOf" srcId="{E5BD1DC3-091B-474B-BB2B-6D8E27034533}" destId="{0A186EEF-A038-401B-96A3-DAB35B77AF27}" srcOrd="0" destOrd="0" presId="urn:microsoft.com/office/officeart/2005/8/layout/orgChart1"/>
    <dgm:cxn modelId="{88C24A55-20BA-4F93-99C6-2540B8DA64E9}" type="presOf" srcId="{28AE63E5-3AF4-461F-927F-FC6DC32E4651}" destId="{7CD4026A-0B7F-40AB-866C-9C110059EBC2}" srcOrd="0" destOrd="0" presId="urn:microsoft.com/office/officeart/2005/8/layout/orgChart1"/>
    <dgm:cxn modelId="{F084EE7A-2F3C-4713-AA66-294F02E16473}" type="presOf" srcId="{F6C8834F-EA29-4D66-A9E1-F66124AFC809}" destId="{AD67D5EF-E9E9-4E8E-B287-E24938FEE6F3}" srcOrd="1" destOrd="0" presId="urn:microsoft.com/office/officeart/2005/8/layout/orgChart1"/>
    <dgm:cxn modelId="{92E3EC7B-3577-4107-B083-C9B5FC97EEAB}" type="presOf" srcId="{5F3ED463-C7E3-4F07-8FAE-BDE7CA7CDBAF}" destId="{936EF5D5-C207-4180-BECA-84869D9E60E9}" srcOrd="1" destOrd="0" presId="urn:microsoft.com/office/officeart/2005/8/layout/orgChart1"/>
    <dgm:cxn modelId="{47DDAF80-F3D4-4704-9A70-F1408EB2366B}" type="presOf" srcId="{650C1895-304F-43F8-B338-E195928E7757}" destId="{7FD5BF6C-2471-4A6C-8FE0-E844C119FBCD}" srcOrd="0" destOrd="0" presId="urn:microsoft.com/office/officeart/2005/8/layout/orgChart1"/>
    <dgm:cxn modelId="{F7E05585-8FB6-4899-BA4D-7B85298802A5}" type="presOf" srcId="{631C42CB-AB58-470E-8035-2477596ABB64}" destId="{E10B0FB5-A106-456C-A511-312C70066AC6}" srcOrd="0" destOrd="0" presId="urn:microsoft.com/office/officeart/2005/8/layout/orgChart1"/>
    <dgm:cxn modelId="{7F9E4787-88D3-4AA5-B048-1D0663A75990}" type="presOf" srcId="{D6CEEC59-14D2-429A-AED9-511F438D9480}" destId="{E6CE7389-9596-41A5-BA3A-56E9EA9B8663}" srcOrd="0" destOrd="0" presId="urn:microsoft.com/office/officeart/2005/8/layout/orgChart1"/>
    <dgm:cxn modelId="{B59BCB93-D7B2-4C2E-8F5C-D63669752A4C}" type="presOf" srcId="{650C1895-304F-43F8-B338-E195928E7757}" destId="{75D0BC83-052C-4B39-A439-4FAD04E3E7C2}" srcOrd="1" destOrd="0" presId="urn:microsoft.com/office/officeart/2005/8/layout/orgChart1"/>
    <dgm:cxn modelId="{57F99A9A-3C20-4362-9E7C-D3C86EEA132D}" type="presOf" srcId="{5F3ED463-C7E3-4F07-8FAE-BDE7CA7CDBAF}" destId="{FAA89E20-EA4D-483F-B9B8-91A766FD88C8}" srcOrd="0" destOrd="0" presId="urn:microsoft.com/office/officeart/2005/8/layout/orgChart1"/>
    <dgm:cxn modelId="{CC943CA1-61DD-40BE-AD6F-870681DA1A4A}" srcId="{15F1F216-81CA-4B92-976B-6BDF2CF2AC6D}" destId="{EB4D2A73-B2E6-401A-941E-E742AB86F846}" srcOrd="0" destOrd="0" parTransId="{631C42CB-AB58-470E-8035-2477596ABB64}" sibTransId="{F15653A3-6214-4BD1-A360-C049A5207215}"/>
    <dgm:cxn modelId="{2C1EE5A2-11EA-4E58-B336-17C63DC566BE}" srcId="{F6C8834F-EA29-4D66-A9E1-F66124AFC809}" destId="{80FBA3BD-5BFC-4021-BF18-83F58C140029}" srcOrd="3" destOrd="0" parTransId="{4E233972-1C63-4208-88EF-7A1B5CCAE5A7}" sibTransId="{2D8C489B-07FA-4154-B119-F209771252E4}"/>
    <dgm:cxn modelId="{11F23FA3-DFAF-4086-BD65-3F9054528FF6}" srcId="{F6C8834F-EA29-4D66-A9E1-F66124AFC809}" destId="{2D618CB0-0AFB-4688-8520-7D41540AD401}" srcOrd="2" destOrd="0" parTransId="{A92EC7E4-EF9A-4B68-A1BA-C6F13B34F8BE}" sibTransId="{C35EB41B-2C95-4300-8D90-5E054D5D180D}"/>
    <dgm:cxn modelId="{0E2C72B0-EA90-4392-8889-AC5D3A01A392}" type="presOf" srcId="{499BBBD2-6BA0-4856-AA33-D0619E8867AC}" destId="{1F7203BB-1394-4D0B-A7A3-D5833EC28D43}" srcOrd="1" destOrd="0" presId="urn:microsoft.com/office/officeart/2005/8/layout/orgChart1"/>
    <dgm:cxn modelId="{19DCA7B2-9D78-4131-8AF9-4DE6C4F2634B}" type="presOf" srcId="{80FBA3BD-5BFC-4021-BF18-83F58C140029}" destId="{87AC82CF-026B-4433-B39F-C0B1A1A1416D}" srcOrd="1" destOrd="0" presId="urn:microsoft.com/office/officeart/2005/8/layout/orgChart1"/>
    <dgm:cxn modelId="{C0F01AB6-AB56-40AC-B77D-9E33E9AF3CE7}" srcId="{6B85CC24-03E5-4015-B6E8-48FB6C1E9FC9}" destId="{15F1F216-81CA-4B92-976B-6BDF2CF2AC6D}" srcOrd="2" destOrd="0" parTransId="{5EFE7B83-DCE1-4822-A8BE-9D75B9D854F2}" sibTransId="{361DAAC2-5CA3-46FC-9A8B-3FB515047C70}"/>
    <dgm:cxn modelId="{095827B9-038B-4CAB-A4EE-C372B7BC128A}" type="presOf" srcId="{15F1F216-81CA-4B92-976B-6BDF2CF2AC6D}" destId="{C70933F3-E4DF-4F3F-8593-E1714EB01454}" srcOrd="0" destOrd="0" presId="urn:microsoft.com/office/officeart/2005/8/layout/orgChart1"/>
    <dgm:cxn modelId="{BA8E1FBC-2EAF-427E-89CB-EFAE761D5E01}" type="presOf" srcId="{C57376B5-272F-4D04-AE30-CD7D2BE63CCF}" destId="{630DA2F4-55A2-403D-B1A3-20E4828E6287}" srcOrd="0" destOrd="0" presId="urn:microsoft.com/office/officeart/2005/8/layout/orgChart1"/>
    <dgm:cxn modelId="{5151BEBD-C258-4EF6-BCCB-2E763B7BF660}" srcId="{499BBBD2-6BA0-4856-AA33-D0619E8867AC}" destId="{650C1895-304F-43F8-B338-E195928E7757}" srcOrd="3" destOrd="0" parTransId="{3A32A9E1-DB4F-4E87-BB48-24AC99D62B7C}" sibTransId="{4D887C30-6D14-4594-A36A-4E38EE1224CC}"/>
    <dgm:cxn modelId="{44307CC1-CDE5-4753-ACBB-5C3668726218}" type="presOf" srcId="{C62AC733-98E8-40B6-85A6-A3899E255B53}" destId="{88FD8541-43B2-4735-B2D9-F50E2B6A22EB}" srcOrd="0" destOrd="0" presId="urn:microsoft.com/office/officeart/2005/8/layout/orgChart1"/>
    <dgm:cxn modelId="{0A874FC2-3CD0-4C17-B9F5-C8250D1D97DE}" type="presOf" srcId="{4E233972-1C63-4208-88EF-7A1B5CCAE5A7}" destId="{9209A61F-6324-42F9-8B7B-01E4A183B6AA}" srcOrd="0" destOrd="0" presId="urn:microsoft.com/office/officeart/2005/8/layout/orgChart1"/>
    <dgm:cxn modelId="{03197CC5-D9E1-4E56-B783-894A5FBB7CB9}" srcId="{F6C8834F-EA29-4D66-A9E1-F66124AFC809}" destId="{28AE63E5-3AF4-461F-927F-FC6DC32E4651}" srcOrd="1" destOrd="0" parTransId="{E81CA2FA-B9BF-4A2D-8EDB-3729164AC4CD}" sibTransId="{75CA4DF9-77BC-401C-BA81-D6FD85FF7009}"/>
    <dgm:cxn modelId="{9B7FFFC8-251A-4E55-BCA1-0B2F87C4F286}" type="presOf" srcId="{07C545FC-8080-4333-A880-B20E18E14910}" destId="{E37E15C6-A490-402C-8ACE-679AC102A793}" srcOrd="0" destOrd="0" presId="urn:microsoft.com/office/officeart/2005/8/layout/orgChart1"/>
    <dgm:cxn modelId="{29DAC9C9-A52B-4ED6-B370-2388F439A4C2}" type="presOf" srcId="{6B85CC24-03E5-4015-B6E8-48FB6C1E9FC9}" destId="{1A65B784-118D-49DD-9955-E1096D14D8FC}" srcOrd="1" destOrd="0" presId="urn:microsoft.com/office/officeart/2005/8/layout/orgChart1"/>
    <dgm:cxn modelId="{C565BCCA-5207-4CFC-8D11-16D130F75264}" type="presOf" srcId="{FD97472A-BB55-4D2C-81AF-BC89F60E5929}" destId="{8B393476-B0CF-4946-A9BB-04C59A9DA418}" srcOrd="0" destOrd="0" presId="urn:microsoft.com/office/officeart/2005/8/layout/orgChart1"/>
    <dgm:cxn modelId="{056ECADE-8933-46CF-9B72-D0037163C273}" type="presOf" srcId="{80FBA3BD-5BFC-4021-BF18-83F58C140029}" destId="{482674A0-929E-4DDE-A8A4-9A83B44831C1}" srcOrd="0" destOrd="0" presId="urn:microsoft.com/office/officeart/2005/8/layout/orgChart1"/>
    <dgm:cxn modelId="{C8A083DF-77D0-4A26-875F-FD7C0CFA1A6B}" type="presOf" srcId="{20AB5002-8F84-46A6-B82C-23E866FC8E8C}" destId="{89A7B63C-6865-4EB4-844F-B281215B3582}" srcOrd="0" destOrd="0" presId="urn:microsoft.com/office/officeart/2005/8/layout/orgChart1"/>
    <dgm:cxn modelId="{C27BDDE8-ABC3-48F4-80DB-C4F6B431720A}" type="presOf" srcId="{3A32A9E1-DB4F-4E87-BB48-24AC99D62B7C}" destId="{7E2AD71E-3520-4BC8-BA00-879D54235616}" srcOrd="0" destOrd="0" presId="urn:microsoft.com/office/officeart/2005/8/layout/orgChart1"/>
    <dgm:cxn modelId="{A8E18FEC-3857-4007-91DB-AE3A75F8782A}" srcId="{6B85CC24-03E5-4015-B6E8-48FB6C1E9FC9}" destId="{F6C8834F-EA29-4D66-A9E1-F66124AFC809}" srcOrd="1" destOrd="0" parTransId="{C62AC733-98E8-40B6-85A6-A3899E255B53}" sibTransId="{009102FA-5EAB-47B3-A729-055F838BDBE6}"/>
    <dgm:cxn modelId="{86378AED-190D-4890-ACE3-056AA176DFD8}" type="presOf" srcId="{7AE27E6E-1D9C-49E5-9825-94BF7A99A394}" destId="{571990EC-8FCB-4E0C-B4EC-30D285D2E765}" srcOrd="0" destOrd="0" presId="urn:microsoft.com/office/officeart/2005/8/layout/orgChart1"/>
    <dgm:cxn modelId="{234168F4-AAD0-4715-8F66-EABEAE6857BE}" type="presOf" srcId="{6B85CC24-03E5-4015-B6E8-48FB6C1E9FC9}" destId="{CBA148E5-50A7-46A3-B929-100F33B7198D}" srcOrd="0" destOrd="0" presId="urn:microsoft.com/office/officeart/2005/8/layout/orgChart1"/>
    <dgm:cxn modelId="{009486F5-3BCF-443A-A0E4-0E9138A6E2D3}" srcId="{F6C8834F-EA29-4D66-A9E1-F66124AFC809}" destId="{5F3ED463-C7E3-4F07-8FAE-BDE7CA7CDBAF}" srcOrd="0" destOrd="0" parTransId="{20AB5002-8F84-46A6-B82C-23E866FC8E8C}" sibTransId="{1C8674ED-15CA-4CF1-867A-2FFD33871E89}"/>
    <dgm:cxn modelId="{FE08DFF9-9080-4379-95D7-DBBD16FE9B9D}" srcId="{1E0E591A-098B-44A1-B720-9DB62B4CC78C}" destId="{6B85CC24-03E5-4015-B6E8-48FB6C1E9FC9}" srcOrd="0" destOrd="0" parTransId="{04E69CDB-4CE2-442D-8033-734CE71291AB}" sibTransId="{B6E2B104-CC6F-4140-9BF7-CC31BB292BD5}"/>
    <dgm:cxn modelId="{F424E25B-CA9E-4516-B600-9A154A53BBF0}" type="presParOf" srcId="{839BB490-26E9-4EC9-89A4-C623D3865E24}" destId="{B96F191E-3393-46AD-8B44-6564E68BE0A9}" srcOrd="0" destOrd="0" presId="urn:microsoft.com/office/officeart/2005/8/layout/orgChart1"/>
    <dgm:cxn modelId="{445D759C-35E2-4609-AE48-F9E4CB38B616}" type="presParOf" srcId="{B96F191E-3393-46AD-8B44-6564E68BE0A9}" destId="{99795103-C265-45CF-88EE-8EF7E6569642}" srcOrd="0" destOrd="0" presId="urn:microsoft.com/office/officeart/2005/8/layout/orgChart1"/>
    <dgm:cxn modelId="{3105C0FB-EDBA-445F-898E-CC2B91D4B2C5}" type="presParOf" srcId="{99795103-C265-45CF-88EE-8EF7E6569642}" destId="{CBA148E5-50A7-46A3-B929-100F33B7198D}" srcOrd="0" destOrd="0" presId="urn:microsoft.com/office/officeart/2005/8/layout/orgChart1"/>
    <dgm:cxn modelId="{422566CD-42A6-4660-A4B6-47D440EF68CA}" type="presParOf" srcId="{99795103-C265-45CF-88EE-8EF7E6569642}" destId="{1A65B784-118D-49DD-9955-E1096D14D8FC}" srcOrd="1" destOrd="0" presId="urn:microsoft.com/office/officeart/2005/8/layout/orgChart1"/>
    <dgm:cxn modelId="{20513A88-40C3-4FB1-8450-B2BB99136C14}" type="presParOf" srcId="{B96F191E-3393-46AD-8B44-6564E68BE0A9}" destId="{13BF2885-B3D1-4BBF-9E93-2E897BBE5AF8}" srcOrd="1" destOrd="0" presId="urn:microsoft.com/office/officeart/2005/8/layout/orgChart1"/>
    <dgm:cxn modelId="{94D22ABF-B566-4764-8A94-3FFE86B59455}" type="presParOf" srcId="{13BF2885-B3D1-4BBF-9E93-2E897BBE5AF8}" destId="{630DA2F4-55A2-403D-B1A3-20E4828E6287}" srcOrd="0" destOrd="0" presId="urn:microsoft.com/office/officeart/2005/8/layout/orgChart1"/>
    <dgm:cxn modelId="{F6783F23-687F-4815-A75B-2CD0F525CDB2}" type="presParOf" srcId="{13BF2885-B3D1-4BBF-9E93-2E897BBE5AF8}" destId="{8F79B0AC-28E2-4567-B293-EEC586B89BB4}" srcOrd="1" destOrd="0" presId="urn:microsoft.com/office/officeart/2005/8/layout/orgChart1"/>
    <dgm:cxn modelId="{311454C0-66D7-4E6B-B736-B13B6F5D72AA}" type="presParOf" srcId="{8F79B0AC-28E2-4567-B293-EEC586B89BB4}" destId="{519547EC-8ABB-4404-B501-3C662DEE9CBF}" srcOrd="0" destOrd="0" presId="urn:microsoft.com/office/officeart/2005/8/layout/orgChart1"/>
    <dgm:cxn modelId="{8691655A-73B8-4383-9DAD-379BC71FA77E}" type="presParOf" srcId="{519547EC-8ABB-4404-B501-3C662DEE9CBF}" destId="{A43E4B27-F3E7-43DA-BF91-0250D1342B40}" srcOrd="0" destOrd="0" presId="urn:microsoft.com/office/officeart/2005/8/layout/orgChart1"/>
    <dgm:cxn modelId="{92CE64B2-8BFF-47ED-ACE5-470F9F3EBFE8}" type="presParOf" srcId="{519547EC-8ABB-4404-B501-3C662DEE9CBF}" destId="{1F7203BB-1394-4D0B-A7A3-D5833EC28D43}" srcOrd="1" destOrd="0" presId="urn:microsoft.com/office/officeart/2005/8/layout/orgChart1"/>
    <dgm:cxn modelId="{47E706C2-F459-4D0B-A5DF-A4F659F678BC}" type="presParOf" srcId="{8F79B0AC-28E2-4567-B293-EEC586B89BB4}" destId="{7879E2FE-1719-4F0B-9B88-A3E6F17C8B55}" srcOrd="1" destOrd="0" presId="urn:microsoft.com/office/officeart/2005/8/layout/orgChart1"/>
    <dgm:cxn modelId="{8984511A-00FA-411B-BF58-977C449B9464}" type="presParOf" srcId="{7879E2FE-1719-4F0B-9B88-A3E6F17C8B55}" destId="{E37E15C6-A490-402C-8ACE-679AC102A793}" srcOrd="0" destOrd="0" presId="urn:microsoft.com/office/officeart/2005/8/layout/orgChart1"/>
    <dgm:cxn modelId="{5B121D62-073A-4B4C-9FF6-8DCB40A3E914}" type="presParOf" srcId="{7879E2FE-1719-4F0B-9B88-A3E6F17C8B55}" destId="{F7F0E772-5EA0-4D6C-B7A2-8FDFE0AE0BA9}" srcOrd="1" destOrd="0" presId="urn:microsoft.com/office/officeart/2005/8/layout/orgChart1"/>
    <dgm:cxn modelId="{39D3A3DD-E7DE-4713-BDC9-B6F07A91BF23}" type="presParOf" srcId="{F7F0E772-5EA0-4D6C-B7A2-8FDFE0AE0BA9}" destId="{59556886-61C0-48B6-85BB-B00685E20556}" srcOrd="0" destOrd="0" presId="urn:microsoft.com/office/officeart/2005/8/layout/orgChart1"/>
    <dgm:cxn modelId="{B6550582-BEA3-4DBC-AC9F-A0CC5A13A741}" type="presParOf" srcId="{59556886-61C0-48B6-85BB-B00685E20556}" destId="{8B393476-B0CF-4946-A9BB-04C59A9DA418}" srcOrd="0" destOrd="0" presId="urn:microsoft.com/office/officeart/2005/8/layout/orgChart1"/>
    <dgm:cxn modelId="{473C5F21-687A-477A-9814-75D311735187}" type="presParOf" srcId="{59556886-61C0-48B6-85BB-B00685E20556}" destId="{7537FD91-840E-4AD4-82CB-A0E89D6EAA97}" srcOrd="1" destOrd="0" presId="urn:microsoft.com/office/officeart/2005/8/layout/orgChart1"/>
    <dgm:cxn modelId="{9F55383D-95A7-4969-B9FA-E0A4191C1496}" type="presParOf" srcId="{F7F0E772-5EA0-4D6C-B7A2-8FDFE0AE0BA9}" destId="{194410AA-4A45-44EA-A8B7-C58696B0D328}" srcOrd="1" destOrd="0" presId="urn:microsoft.com/office/officeart/2005/8/layout/orgChart1"/>
    <dgm:cxn modelId="{CD198B46-4B07-45BC-8229-4FE426D6FAC2}" type="presParOf" srcId="{F7F0E772-5EA0-4D6C-B7A2-8FDFE0AE0BA9}" destId="{EE936569-4D05-4641-807E-EE24454394D0}" srcOrd="2" destOrd="0" presId="urn:microsoft.com/office/officeart/2005/8/layout/orgChart1"/>
    <dgm:cxn modelId="{B20AD075-891E-489A-BE6F-0D0249BF2A67}" type="presParOf" srcId="{7879E2FE-1719-4F0B-9B88-A3E6F17C8B55}" destId="{571990EC-8FCB-4E0C-B4EC-30D285D2E765}" srcOrd="2" destOrd="0" presId="urn:microsoft.com/office/officeart/2005/8/layout/orgChart1"/>
    <dgm:cxn modelId="{7FB01A38-6CDC-41F4-97E2-DC4C9BB65694}" type="presParOf" srcId="{7879E2FE-1719-4F0B-9B88-A3E6F17C8B55}" destId="{BD1B0903-3985-462B-8FBE-D0D492B5909B}" srcOrd="3" destOrd="0" presId="urn:microsoft.com/office/officeart/2005/8/layout/orgChart1"/>
    <dgm:cxn modelId="{16030323-08CF-4BCF-8624-3FB5BDF09249}" type="presParOf" srcId="{BD1B0903-3985-462B-8FBE-D0D492B5909B}" destId="{4DB8B3DD-D458-4218-9979-E6C4C5C1174C}" srcOrd="0" destOrd="0" presId="urn:microsoft.com/office/officeart/2005/8/layout/orgChart1"/>
    <dgm:cxn modelId="{E3C13F96-BC71-48D1-8821-0A5C4D8BA7CC}" type="presParOf" srcId="{4DB8B3DD-D458-4218-9979-E6C4C5C1174C}" destId="{D2A27E6F-DB1E-443E-9622-746521CD70B5}" srcOrd="0" destOrd="0" presId="urn:microsoft.com/office/officeart/2005/8/layout/orgChart1"/>
    <dgm:cxn modelId="{FB5381EF-204E-410B-881A-EADAF1ADE80F}" type="presParOf" srcId="{4DB8B3DD-D458-4218-9979-E6C4C5C1174C}" destId="{07341E12-0B1C-47C3-A3CB-5EA0368DC486}" srcOrd="1" destOrd="0" presId="urn:microsoft.com/office/officeart/2005/8/layout/orgChart1"/>
    <dgm:cxn modelId="{E19B1ECA-ADC8-4DE2-8BAB-AA6F6DE6FB5D}" type="presParOf" srcId="{BD1B0903-3985-462B-8FBE-D0D492B5909B}" destId="{BB229526-FF31-49E9-AB39-CB63A3A612F1}" srcOrd="1" destOrd="0" presId="urn:microsoft.com/office/officeart/2005/8/layout/orgChart1"/>
    <dgm:cxn modelId="{26940B53-EA1A-4D7A-B130-1A3EFC768C5B}" type="presParOf" srcId="{BD1B0903-3985-462B-8FBE-D0D492B5909B}" destId="{75DD0CEA-D135-4B9B-9741-F20EBB725D5F}" srcOrd="2" destOrd="0" presId="urn:microsoft.com/office/officeart/2005/8/layout/orgChart1"/>
    <dgm:cxn modelId="{20930D54-AB8D-4B89-8015-C96816F7A2E1}" type="presParOf" srcId="{7879E2FE-1719-4F0B-9B88-A3E6F17C8B55}" destId="{0A186EEF-A038-401B-96A3-DAB35B77AF27}" srcOrd="4" destOrd="0" presId="urn:microsoft.com/office/officeart/2005/8/layout/orgChart1"/>
    <dgm:cxn modelId="{7BA7E1DB-E2D2-456C-BD02-E72A9746A508}" type="presParOf" srcId="{7879E2FE-1719-4F0B-9B88-A3E6F17C8B55}" destId="{39F1B945-5AEA-496F-A622-E8E65F4AC8EF}" srcOrd="5" destOrd="0" presId="urn:microsoft.com/office/officeart/2005/8/layout/orgChart1"/>
    <dgm:cxn modelId="{BFF0B34A-AA57-40D3-82C2-1ADE40869D26}" type="presParOf" srcId="{39F1B945-5AEA-496F-A622-E8E65F4AC8EF}" destId="{F568B372-6DEF-40CE-B8D1-C85E039023E0}" srcOrd="0" destOrd="0" presId="urn:microsoft.com/office/officeart/2005/8/layout/orgChart1"/>
    <dgm:cxn modelId="{44A04E77-47DB-4E69-80F4-9757D6937486}" type="presParOf" srcId="{F568B372-6DEF-40CE-B8D1-C85E039023E0}" destId="{ED6E6DCB-C13B-42E2-BFA1-2D2B058F7A61}" srcOrd="0" destOrd="0" presId="urn:microsoft.com/office/officeart/2005/8/layout/orgChart1"/>
    <dgm:cxn modelId="{5991A351-5B28-49E6-A444-47E2293FC498}" type="presParOf" srcId="{F568B372-6DEF-40CE-B8D1-C85E039023E0}" destId="{46A68BEC-2BBF-4077-9CBF-19A148BBFF37}" srcOrd="1" destOrd="0" presId="urn:microsoft.com/office/officeart/2005/8/layout/orgChart1"/>
    <dgm:cxn modelId="{BFDD056A-CC10-4F3D-988F-C2D103327434}" type="presParOf" srcId="{39F1B945-5AEA-496F-A622-E8E65F4AC8EF}" destId="{CCA5865D-D815-462A-9071-70DB5DF6B75E}" srcOrd="1" destOrd="0" presId="urn:microsoft.com/office/officeart/2005/8/layout/orgChart1"/>
    <dgm:cxn modelId="{DC88CB1B-A67A-411D-B2B5-0617051A53CA}" type="presParOf" srcId="{39F1B945-5AEA-496F-A622-E8E65F4AC8EF}" destId="{D9F83670-EEC7-455B-B489-1C2EEBC7AFFB}" srcOrd="2" destOrd="0" presId="urn:microsoft.com/office/officeart/2005/8/layout/orgChart1"/>
    <dgm:cxn modelId="{421B2E6D-9276-4FE9-B8E3-FBE438BE3F59}" type="presParOf" srcId="{7879E2FE-1719-4F0B-9B88-A3E6F17C8B55}" destId="{7E2AD71E-3520-4BC8-BA00-879D54235616}" srcOrd="6" destOrd="0" presId="urn:microsoft.com/office/officeart/2005/8/layout/orgChart1"/>
    <dgm:cxn modelId="{2235A1E9-80D1-4779-9B5D-7E685EEC945B}" type="presParOf" srcId="{7879E2FE-1719-4F0B-9B88-A3E6F17C8B55}" destId="{2CED4915-09DB-4EA3-8FBC-9423D964129E}" srcOrd="7" destOrd="0" presId="urn:microsoft.com/office/officeart/2005/8/layout/orgChart1"/>
    <dgm:cxn modelId="{31861DA0-6D6B-4DCA-9FC2-1F67CD74CD16}" type="presParOf" srcId="{2CED4915-09DB-4EA3-8FBC-9423D964129E}" destId="{55CD887E-EF19-4A2A-B4EB-4567474AB857}" srcOrd="0" destOrd="0" presId="urn:microsoft.com/office/officeart/2005/8/layout/orgChart1"/>
    <dgm:cxn modelId="{51E4B2AF-CC2B-419B-8AB6-8DF3B969C25A}" type="presParOf" srcId="{55CD887E-EF19-4A2A-B4EB-4567474AB857}" destId="{7FD5BF6C-2471-4A6C-8FE0-E844C119FBCD}" srcOrd="0" destOrd="0" presId="urn:microsoft.com/office/officeart/2005/8/layout/orgChart1"/>
    <dgm:cxn modelId="{E19519C4-D3B1-42BC-92A3-011AD220314F}" type="presParOf" srcId="{55CD887E-EF19-4A2A-B4EB-4567474AB857}" destId="{75D0BC83-052C-4B39-A439-4FAD04E3E7C2}" srcOrd="1" destOrd="0" presId="urn:microsoft.com/office/officeart/2005/8/layout/orgChart1"/>
    <dgm:cxn modelId="{F90DA0C4-41CB-4C57-9E45-9B5222E54BFC}" type="presParOf" srcId="{2CED4915-09DB-4EA3-8FBC-9423D964129E}" destId="{DCB24841-B615-40F8-8FCD-A1ACFE81891F}" srcOrd="1" destOrd="0" presId="urn:microsoft.com/office/officeart/2005/8/layout/orgChart1"/>
    <dgm:cxn modelId="{51E3A1B7-FB15-42F3-B892-48E72200B7C5}" type="presParOf" srcId="{2CED4915-09DB-4EA3-8FBC-9423D964129E}" destId="{7B065561-6773-42DC-85E4-70A7147755F6}" srcOrd="2" destOrd="0" presId="urn:microsoft.com/office/officeart/2005/8/layout/orgChart1"/>
    <dgm:cxn modelId="{79DE0167-FCD4-4472-85B6-2F58DCF2ED9F}" type="presParOf" srcId="{8F79B0AC-28E2-4567-B293-EEC586B89BB4}" destId="{DAD3D71A-0A29-4E2F-A72B-3E36981D87F8}" srcOrd="2" destOrd="0" presId="urn:microsoft.com/office/officeart/2005/8/layout/orgChart1"/>
    <dgm:cxn modelId="{F4895D8B-F6F2-4535-893B-537DA0D23FFE}" type="presParOf" srcId="{13BF2885-B3D1-4BBF-9E93-2E897BBE5AF8}" destId="{88FD8541-43B2-4735-B2D9-F50E2B6A22EB}" srcOrd="2" destOrd="0" presId="urn:microsoft.com/office/officeart/2005/8/layout/orgChart1"/>
    <dgm:cxn modelId="{B7045087-D51B-4F45-B8F1-5F2CAAD7AB68}" type="presParOf" srcId="{13BF2885-B3D1-4BBF-9E93-2E897BBE5AF8}" destId="{CF96FDD2-9D7C-4AC1-B416-6544880784FB}" srcOrd="3" destOrd="0" presId="urn:microsoft.com/office/officeart/2005/8/layout/orgChart1"/>
    <dgm:cxn modelId="{2DD2FC27-FC93-4D21-94FF-93E8C861729D}" type="presParOf" srcId="{CF96FDD2-9D7C-4AC1-B416-6544880784FB}" destId="{743F0535-E915-4C85-BF06-F85022079622}" srcOrd="0" destOrd="0" presId="urn:microsoft.com/office/officeart/2005/8/layout/orgChart1"/>
    <dgm:cxn modelId="{398BDC87-2612-4C1C-A475-2E0E96B30377}" type="presParOf" srcId="{743F0535-E915-4C85-BF06-F85022079622}" destId="{859BED5D-1022-44B8-939F-C4817D4AD1B1}" srcOrd="0" destOrd="0" presId="urn:microsoft.com/office/officeart/2005/8/layout/orgChart1"/>
    <dgm:cxn modelId="{4C3A880D-9658-48B9-B673-279E4FBB401F}" type="presParOf" srcId="{743F0535-E915-4C85-BF06-F85022079622}" destId="{AD67D5EF-E9E9-4E8E-B287-E24938FEE6F3}" srcOrd="1" destOrd="0" presId="urn:microsoft.com/office/officeart/2005/8/layout/orgChart1"/>
    <dgm:cxn modelId="{0C4A4DA1-28F3-4DE4-AB9A-824FF3CA6E4B}" type="presParOf" srcId="{CF96FDD2-9D7C-4AC1-B416-6544880784FB}" destId="{80A27A7B-6235-4746-9854-7FAA70F945AF}" srcOrd="1" destOrd="0" presId="urn:microsoft.com/office/officeart/2005/8/layout/orgChart1"/>
    <dgm:cxn modelId="{E1389DA5-7AB9-4DD4-9C5D-9CD0A3A65913}" type="presParOf" srcId="{80A27A7B-6235-4746-9854-7FAA70F945AF}" destId="{89A7B63C-6865-4EB4-844F-B281215B3582}" srcOrd="0" destOrd="0" presId="urn:microsoft.com/office/officeart/2005/8/layout/orgChart1"/>
    <dgm:cxn modelId="{1BA796AE-A88A-406F-93B0-CAA4BFD8374A}" type="presParOf" srcId="{80A27A7B-6235-4746-9854-7FAA70F945AF}" destId="{FC021433-A737-464A-A320-9364C5EDB6D2}" srcOrd="1" destOrd="0" presId="urn:microsoft.com/office/officeart/2005/8/layout/orgChart1"/>
    <dgm:cxn modelId="{45A160B1-73F6-4C08-87C8-80AD4626DD6E}" type="presParOf" srcId="{FC021433-A737-464A-A320-9364C5EDB6D2}" destId="{4E2764DB-7D0C-4F42-80D5-38B6593E3824}" srcOrd="0" destOrd="0" presId="urn:microsoft.com/office/officeart/2005/8/layout/orgChart1"/>
    <dgm:cxn modelId="{B8D3B9F4-0060-49BB-A75A-9FCC15E10431}" type="presParOf" srcId="{4E2764DB-7D0C-4F42-80D5-38B6593E3824}" destId="{FAA89E20-EA4D-483F-B9B8-91A766FD88C8}" srcOrd="0" destOrd="0" presId="urn:microsoft.com/office/officeart/2005/8/layout/orgChart1"/>
    <dgm:cxn modelId="{E359DE47-3A73-4373-8BFE-1F7485243F62}" type="presParOf" srcId="{4E2764DB-7D0C-4F42-80D5-38B6593E3824}" destId="{936EF5D5-C207-4180-BECA-84869D9E60E9}" srcOrd="1" destOrd="0" presId="urn:microsoft.com/office/officeart/2005/8/layout/orgChart1"/>
    <dgm:cxn modelId="{826551E6-0F8C-4950-9AF1-918B20F2F2FC}" type="presParOf" srcId="{FC021433-A737-464A-A320-9364C5EDB6D2}" destId="{17904A18-0AC6-497C-962D-966401BD52ED}" srcOrd="1" destOrd="0" presId="urn:microsoft.com/office/officeart/2005/8/layout/orgChart1"/>
    <dgm:cxn modelId="{3276EBA0-9F72-4142-81B3-DEAF5F0ED82E}" type="presParOf" srcId="{FC021433-A737-464A-A320-9364C5EDB6D2}" destId="{294E7060-8AE8-4597-BAC4-AF6754FDE867}" srcOrd="2" destOrd="0" presId="urn:microsoft.com/office/officeart/2005/8/layout/orgChart1"/>
    <dgm:cxn modelId="{56EB256D-F587-4D33-9CF8-45E5298D8CF5}" type="presParOf" srcId="{80A27A7B-6235-4746-9854-7FAA70F945AF}" destId="{3A6F7FA1-97AA-4ED5-9362-8FCFD98C6F0D}" srcOrd="2" destOrd="0" presId="urn:microsoft.com/office/officeart/2005/8/layout/orgChart1"/>
    <dgm:cxn modelId="{4D2C11A2-3211-4921-A45A-E5B4F1D4D99A}" type="presParOf" srcId="{80A27A7B-6235-4746-9854-7FAA70F945AF}" destId="{A85073E9-2286-48A1-A1DE-0BAE7CFF6796}" srcOrd="3" destOrd="0" presId="urn:microsoft.com/office/officeart/2005/8/layout/orgChart1"/>
    <dgm:cxn modelId="{60472BBE-549A-481B-8AC3-915F21FB01BB}" type="presParOf" srcId="{A85073E9-2286-48A1-A1DE-0BAE7CFF6796}" destId="{DC44E18D-998A-4301-B70D-F4BE8ABA739D}" srcOrd="0" destOrd="0" presId="urn:microsoft.com/office/officeart/2005/8/layout/orgChart1"/>
    <dgm:cxn modelId="{07AE5D08-427C-4C04-9288-D07C8513C4E8}" type="presParOf" srcId="{DC44E18D-998A-4301-B70D-F4BE8ABA739D}" destId="{7CD4026A-0B7F-40AB-866C-9C110059EBC2}" srcOrd="0" destOrd="0" presId="urn:microsoft.com/office/officeart/2005/8/layout/orgChart1"/>
    <dgm:cxn modelId="{6C251942-5864-4F3B-8C83-23906AB2E806}" type="presParOf" srcId="{DC44E18D-998A-4301-B70D-F4BE8ABA739D}" destId="{E1420A3B-F0C6-456B-B92A-5DB5F96EBC04}" srcOrd="1" destOrd="0" presId="urn:microsoft.com/office/officeart/2005/8/layout/orgChart1"/>
    <dgm:cxn modelId="{D11E7FE5-2252-4E56-8C35-8F91A815513E}" type="presParOf" srcId="{A85073E9-2286-48A1-A1DE-0BAE7CFF6796}" destId="{F8404DA2-754D-43ED-95FF-562BA0374920}" srcOrd="1" destOrd="0" presId="urn:microsoft.com/office/officeart/2005/8/layout/orgChart1"/>
    <dgm:cxn modelId="{D0DA5913-BE65-41E5-A705-E8EC7C3FC664}" type="presParOf" srcId="{A85073E9-2286-48A1-A1DE-0BAE7CFF6796}" destId="{91C4C87F-BF4C-47E1-AAE1-DECCDEFBBA85}" srcOrd="2" destOrd="0" presId="urn:microsoft.com/office/officeart/2005/8/layout/orgChart1"/>
    <dgm:cxn modelId="{361F1245-589D-4045-B99C-68F7EFF65CED}" type="presParOf" srcId="{80A27A7B-6235-4746-9854-7FAA70F945AF}" destId="{07AA44F5-9A5C-4EF0-B467-E2EC8E3A9ACA}" srcOrd="4" destOrd="0" presId="urn:microsoft.com/office/officeart/2005/8/layout/orgChart1"/>
    <dgm:cxn modelId="{91E78666-14A5-4DF0-B6C7-DF2F64D76305}" type="presParOf" srcId="{80A27A7B-6235-4746-9854-7FAA70F945AF}" destId="{884884FA-3215-45CF-AE58-24FA550DA042}" srcOrd="5" destOrd="0" presId="urn:microsoft.com/office/officeart/2005/8/layout/orgChart1"/>
    <dgm:cxn modelId="{3D0CD3EB-DE36-44AB-AB4D-A20ECB28289E}" type="presParOf" srcId="{884884FA-3215-45CF-AE58-24FA550DA042}" destId="{AC9EA3D0-3862-4788-AA8B-FCBA1AC9DABD}" srcOrd="0" destOrd="0" presId="urn:microsoft.com/office/officeart/2005/8/layout/orgChart1"/>
    <dgm:cxn modelId="{DEE39061-6CCE-4750-827E-40937B3F0D36}" type="presParOf" srcId="{AC9EA3D0-3862-4788-AA8B-FCBA1AC9DABD}" destId="{8E1383AC-AE6D-444F-8405-A965C9001713}" srcOrd="0" destOrd="0" presId="urn:microsoft.com/office/officeart/2005/8/layout/orgChart1"/>
    <dgm:cxn modelId="{32C4AA9A-745B-4FF8-97E2-F8CB5E5D7237}" type="presParOf" srcId="{AC9EA3D0-3862-4788-AA8B-FCBA1AC9DABD}" destId="{511B8E7A-9D76-41C6-A614-11B4A4846CBB}" srcOrd="1" destOrd="0" presId="urn:microsoft.com/office/officeart/2005/8/layout/orgChart1"/>
    <dgm:cxn modelId="{034FBDB1-650E-4ABD-B1BA-54DB40A0394C}" type="presParOf" srcId="{884884FA-3215-45CF-AE58-24FA550DA042}" destId="{92C38F05-95DD-414B-8463-EE5C65618C14}" srcOrd="1" destOrd="0" presId="urn:microsoft.com/office/officeart/2005/8/layout/orgChart1"/>
    <dgm:cxn modelId="{73748A51-F72E-4B47-801E-9B8FD0B739C1}" type="presParOf" srcId="{884884FA-3215-45CF-AE58-24FA550DA042}" destId="{E4749FAD-37E8-4447-891C-3584EFE9C5FD}" srcOrd="2" destOrd="0" presId="urn:microsoft.com/office/officeart/2005/8/layout/orgChart1"/>
    <dgm:cxn modelId="{D324C67D-1C86-46AD-953F-3569A6C24B9D}" type="presParOf" srcId="{80A27A7B-6235-4746-9854-7FAA70F945AF}" destId="{9209A61F-6324-42F9-8B7B-01E4A183B6AA}" srcOrd="6" destOrd="0" presId="urn:microsoft.com/office/officeart/2005/8/layout/orgChart1"/>
    <dgm:cxn modelId="{0A119B1F-1394-4A76-9A41-DD4762B456C9}" type="presParOf" srcId="{80A27A7B-6235-4746-9854-7FAA70F945AF}" destId="{D4B66E30-8887-4F2F-9C04-95497FD81BBB}" srcOrd="7" destOrd="0" presId="urn:microsoft.com/office/officeart/2005/8/layout/orgChart1"/>
    <dgm:cxn modelId="{0EE71B4F-E2A2-4D6A-A5DC-C0949E0D3C50}" type="presParOf" srcId="{D4B66E30-8887-4F2F-9C04-95497FD81BBB}" destId="{36C23C8F-CECF-42FC-84F5-12177616E593}" srcOrd="0" destOrd="0" presId="urn:microsoft.com/office/officeart/2005/8/layout/orgChart1"/>
    <dgm:cxn modelId="{92B40ACD-780D-46DD-ADA9-F1B1F8E1B1D6}" type="presParOf" srcId="{36C23C8F-CECF-42FC-84F5-12177616E593}" destId="{482674A0-929E-4DDE-A8A4-9A83B44831C1}" srcOrd="0" destOrd="0" presId="urn:microsoft.com/office/officeart/2005/8/layout/orgChart1"/>
    <dgm:cxn modelId="{3033EBFC-89D8-4D96-AACE-FBCBF6240A3E}" type="presParOf" srcId="{36C23C8F-CECF-42FC-84F5-12177616E593}" destId="{87AC82CF-026B-4433-B39F-C0B1A1A1416D}" srcOrd="1" destOrd="0" presId="urn:microsoft.com/office/officeart/2005/8/layout/orgChart1"/>
    <dgm:cxn modelId="{2638F5B7-1350-4D78-AA45-EE94F2032A16}" type="presParOf" srcId="{D4B66E30-8887-4F2F-9C04-95497FD81BBB}" destId="{4CB5FC25-34A1-4F6D-A305-7949588FD19C}" srcOrd="1" destOrd="0" presId="urn:microsoft.com/office/officeart/2005/8/layout/orgChart1"/>
    <dgm:cxn modelId="{E704C3C5-2971-418E-91A4-D695F2208235}" type="presParOf" srcId="{D4B66E30-8887-4F2F-9C04-95497FD81BBB}" destId="{79FB38AF-D156-4458-B8CB-AA97FA5A9525}" srcOrd="2" destOrd="0" presId="urn:microsoft.com/office/officeart/2005/8/layout/orgChart1"/>
    <dgm:cxn modelId="{CBA9BCD2-A21C-42DB-8D18-3E0491E06787}" type="presParOf" srcId="{CF96FDD2-9D7C-4AC1-B416-6544880784FB}" destId="{B1CDF693-BBFD-42EF-8E00-67F7DA98D07F}" srcOrd="2" destOrd="0" presId="urn:microsoft.com/office/officeart/2005/8/layout/orgChart1"/>
    <dgm:cxn modelId="{E3C2F3AA-0357-4422-A178-FEC15F594396}" type="presParOf" srcId="{13BF2885-B3D1-4BBF-9E93-2E897BBE5AF8}" destId="{72893A6A-5D51-4975-934B-7899A7AB7626}" srcOrd="4" destOrd="0" presId="urn:microsoft.com/office/officeart/2005/8/layout/orgChart1"/>
    <dgm:cxn modelId="{79ADD490-F8E4-47C5-ADA2-CED9E4B9A8DA}" type="presParOf" srcId="{13BF2885-B3D1-4BBF-9E93-2E897BBE5AF8}" destId="{BC4E99BD-FBF8-4D3B-B04F-3618EB21BB07}" srcOrd="5" destOrd="0" presId="urn:microsoft.com/office/officeart/2005/8/layout/orgChart1"/>
    <dgm:cxn modelId="{4EB534B2-C1E1-461F-8F5E-8BE5ACC168EE}" type="presParOf" srcId="{BC4E99BD-FBF8-4D3B-B04F-3618EB21BB07}" destId="{7D1D68EF-8C16-48EB-9B78-88FC80E6025B}" srcOrd="0" destOrd="0" presId="urn:microsoft.com/office/officeart/2005/8/layout/orgChart1"/>
    <dgm:cxn modelId="{0708682A-6ED2-4AB6-B34B-8D4B66D5D31C}" type="presParOf" srcId="{7D1D68EF-8C16-48EB-9B78-88FC80E6025B}" destId="{C70933F3-E4DF-4F3F-8593-E1714EB01454}" srcOrd="0" destOrd="0" presId="urn:microsoft.com/office/officeart/2005/8/layout/orgChart1"/>
    <dgm:cxn modelId="{F47AA348-6CF5-4A54-A24D-BF73B558368E}" type="presParOf" srcId="{7D1D68EF-8C16-48EB-9B78-88FC80E6025B}" destId="{046AE6AD-578A-48E1-8650-DDB4F07C3143}" srcOrd="1" destOrd="0" presId="urn:microsoft.com/office/officeart/2005/8/layout/orgChart1"/>
    <dgm:cxn modelId="{137A1A05-3D6D-41CE-89A2-10F634F1ED29}" type="presParOf" srcId="{BC4E99BD-FBF8-4D3B-B04F-3618EB21BB07}" destId="{90321C16-C160-48D5-B788-A89D23CD4FDC}" srcOrd="1" destOrd="0" presId="urn:microsoft.com/office/officeart/2005/8/layout/orgChart1"/>
    <dgm:cxn modelId="{70AEF655-518D-4C2A-AD59-6A84D9AAEC1F}" type="presParOf" srcId="{90321C16-C160-48D5-B788-A89D23CD4FDC}" destId="{E10B0FB5-A106-456C-A511-312C70066AC6}" srcOrd="0" destOrd="0" presId="urn:microsoft.com/office/officeart/2005/8/layout/orgChart1"/>
    <dgm:cxn modelId="{AB3352FD-D089-481A-BF3B-2B719521B2AE}" type="presParOf" srcId="{90321C16-C160-48D5-B788-A89D23CD4FDC}" destId="{96AC598A-DA3B-45C2-912A-DA35B9A6A910}" srcOrd="1" destOrd="0" presId="urn:microsoft.com/office/officeart/2005/8/layout/orgChart1"/>
    <dgm:cxn modelId="{0C718022-C869-427B-A04F-B27A377EEC2C}" type="presParOf" srcId="{96AC598A-DA3B-45C2-912A-DA35B9A6A910}" destId="{24A5B59B-41CA-4797-A3EA-F151A553CCB6}" srcOrd="0" destOrd="0" presId="urn:microsoft.com/office/officeart/2005/8/layout/orgChart1"/>
    <dgm:cxn modelId="{D7735B8A-4A7C-4DE4-B74E-622018213D5D}" type="presParOf" srcId="{24A5B59B-41CA-4797-A3EA-F151A553CCB6}" destId="{A8F3506D-044F-451B-B3E1-A813BEDFC879}" srcOrd="0" destOrd="0" presId="urn:microsoft.com/office/officeart/2005/8/layout/orgChart1"/>
    <dgm:cxn modelId="{63409A74-CA3A-475E-A4DA-CBCC662D580E}" type="presParOf" srcId="{24A5B59B-41CA-4797-A3EA-F151A553CCB6}" destId="{106D14F3-1A47-4D65-97DF-846C47D071D9}" srcOrd="1" destOrd="0" presId="urn:microsoft.com/office/officeart/2005/8/layout/orgChart1"/>
    <dgm:cxn modelId="{87C7733E-BBBD-4A64-8F7F-001235D17CBD}" type="presParOf" srcId="{96AC598A-DA3B-45C2-912A-DA35B9A6A910}" destId="{D6EE3384-620A-474F-A485-422508624BB8}" srcOrd="1" destOrd="0" presId="urn:microsoft.com/office/officeart/2005/8/layout/orgChart1"/>
    <dgm:cxn modelId="{1722F96A-8648-4C42-95ED-86E632B48DBD}" type="presParOf" srcId="{96AC598A-DA3B-45C2-912A-DA35B9A6A910}" destId="{BA3FD122-BCB2-4504-BF01-E667E30FDD6C}" srcOrd="2" destOrd="0" presId="urn:microsoft.com/office/officeart/2005/8/layout/orgChart1"/>
    <dgm:cxn modelId="{4456DBBF-F091-42EA-B2D6-4AAB22538134}" type="presParOf" srcId="{90321C16-C160-48D5-B788-A89D23CD4FDC}" destId="{E6CE7389-9596-41A5-BA3A-56E9EA9B8663}" srcOrd="2" destOrd="0" presId="urn:microsoft.com/office/officeart/2005/8/layout/orgChart1"/>
    <dgm:cxn modelId="{5927CC78-4A5D-45BE-9273-805F3B00689F}" type="presParOf" srcId="{90321C16-C160-48D5-B788-A89D23CD4FDC}" destId="{637780E1-97D9-4D4F-9B3C-B6D756AAF777}" srcOrd="3" destOrd="0" presId="urn:microsoft.com/office/officeart/2005/8/layout/orgChart1"/>
    <dgm:cxn modelId="{41E4298A-DBB1-4C7C-A362-660BBD0EFF86}" type="presParOf" srcId="{637780E1-97D9-4D4F-9B3C-B6D756AAF777}" destId="{4EC46C10-82FA-4222-B6A9-4E06F169C4BD}" srcOrd="0" destOrd="0" presId="urn:microsoft.com/office/officeart/2005/8/layout/orgChart1"/>
    <dgm:cxn modelId="{9A40CA36-4A08-4C95-B507-F834FA6CE673}" type="presParOf" srcId="{4EC46C10-82FA-4222-B6A9-4E06F169C4BD}" destId="{32009399-13DB-4569-963D-B54A3CB4E314}" srcOrd="0" destOrd="0" presId="urn:microsoft.com/office/officeart/2005/8/layout/orgChart1"/>
    <dgm:cxn modelId="{1FA80FC2-38C4-4CD7-A951-BAD31AE514AB}" type="presParOf" srcId="{4EC46C10-82FA-4222-B6A9-4E06F169C4BD}" destId="{B35771C1-F4D6-45F8-96F4-059953169272}" srcOrd="1" destOrd="0" presId="urn:microsoft.com/office/officeart/2005/8/layout/orgChart1"/>
    <dgm:cxn modelId="{E80EED59-7092-41BF-A092-7B8D05A18B31}" type="presParOf" srcId="{637780E1-97D9-4D4F-9B3C-B6D756AAF777}" destId="{EF780D72-50CB-4E1E-B0A1-F1269654143C}" srcOrd="1" destOrd="0" presId="urn:microsoft.com/office/officeart/2005/8/layout/orgChart1"/>
    <dgm:cxn modelId="{F515DF00-EB5E-4A7D-9644-4562B54DAD46}" type="presParOf" srcId="{637780E1-97D9-4D4F-9B3C-B6D756AAF777}" destId="{8F3E4C42-7FE7-4E33-9847-18B846B8E452}" srcOrd="2" destOrd="0" presId="urn:microsoft.com/office/officeart/2005/8/layout/orgChart1"/>
    <dgm:cxn modelId="{1D4F8936-AC70-4C3F-9612-1F94DC791439}" type="presParOf" srcId="{BC4E99BD-FBF8-4D3B-B04F-3618EB21BB07}" destId="{9479D696-ADCB-4483-AB9C-2CE39424F930}" srcOrd="2" destOrd="0" presId="urn:microsoft.com/office/officeart/2005/8/layout/orgChart1"/>
    <dgm:cxn modelId="{DE0E91E0-DDAF-43BC-A8B0-174F65AA7F52}" type="presParOf" srcId="{B96F191E-3393-46AD-8B44-6564E68BE0A9}" destId="{9FAD6497-1F11-4C49-B701-85F4038E37A0}" srcOrd="2" destOrd="0" presId="urn:microsoft.com/office/officeart/2005/8/layout/orgChart1"/>
  </dgm:cxnLst>
  <dgm:bg>
    <a:solidFill>
      <a:schemeClr val="bg1"/>
    </a:solidFill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E290E-B6DD-4BF4-82F5-6BBD4F079C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EAFBD-DECE-4C6C-9B8F-931B17D2BB9D}">
      <dgm:prSet phldrT="[Text]"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91440" algn="l"/>
          <a:r>
            <a:rPr lang="en-US" sz="4400" b="1" dirty="0">
              <a:solidFill>
                <a:schemeClr val="tx1"/>
              </a:solidFill>
            </a:rPr>
            <a:t>S</a:t>
          </a:r>
          <a:r>
            <a:rPr lang="en-US" sz="4400" dirty="0">
              <a:solidFill>
                <a:schemeClr val="tx1"/>
              </a:solidFill>
            </a:rPr>
            <a:t>in  </a:t>
          </a:r>
          <a:r>
            <a:rPr lang="en-US" sz="3600" dirty="0">
              <a:solidFill>
                <a:schemeClr val="tx1"/>
              </a:solidFill>
            </a:rPr>
            <a:t>(1:18-3:20) 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8F4AC1-365E-4ABA-8DF8-F14BC6476D33}" type="parTrans" cxnId="{215C954E-3494-411D-8C13-8B50C3634E78}">
      <dgm:prSet/>
      <dgm:spPr/>
      <dgm:t>
        <a:bodyPr/>
        <a:lstStyle/>
        <a:p>
          <a:pPr algn="l"/>
          <a:endParaRPr lang="en-US"/>
        </a:p>
      </dgm:t>
    </dgm:pt>
    <dgm:pt modelId="{473BCF99-D0CD-42D8-8D51-149D9F8A65F4}" type="sibTrans" cxnId="{215C954E-3494-411D-8C13-8B50C3634E78}">
      <dgm:prSet/>
      <dgm:spPr/>
      <dgm:t>
        <a:bodyPr/>
        <a:lstStyle/>
        <a:p>
          <a:pPr algn="l"/>
          <a:endParaRPr lang="en-US"/>
        </a:p>
      </dgm:t>
    </dgm:pt>
    <dgm:pt modelId="{6E4F58DD-3B24-49DE-88DD-4A5498959938}">
      <dgm:prSet phldrT="[Text]"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91440" algn="l"/>
          <a:r>
            <a:rPr lang="en-US" sz="4400" b="1" dirty="0">
              <a:solidFill>
                <a:schemeClr val="tx1"/>
              </a:solidFill>
            </a:rPr>
            <a:t>S</a:t>
          </a:r>
          <a:r>
            <a:rPr lang="en-US" sz="4400" dirty="0">
              <a:solidFill>
                <a:schemeClr val="tx1"/>
              </a:solidFill>
            </a:rPr>
            <a:t>overeignty  </a:t>
          </a:r>
          <a:r>
            <a:rPr lang="en-US" sz="3600" dirty="0">
              <a:solidFill>
                <a:schemeClr val="tx1"/>
              </a:solidFill>
            </a:rPr>
            <a:t>(9:1--11:36)</a:t>
          </a:r>
          <a:endParaRPr lang="en-US" sz="4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BB62A7-8303-4DB0-A468-FB0B2A3F47C3}" type="parTrans" cxnId="{B4643490-A6B3-4A82-9B24-ED13CF92AC06}">
      <dgm:prSet/>
      <dgm:spPr/>
      <dgm:t>
        <a:bodyPr/>
        <a:lstStyle/>
        <a:p>
          <a:pPr algn="l"/>
          <a:endParaRPr lang="en-US"/>
        </a:p>
      </dgm:t>
    </dgm:pt>
    <dgm:pt modelId="{0C10CC3A-2C5A-49B7-BF3F-2A0B6376878B}" type="sibTrans" cxnId="{B4643490-A6B3-4A82-9B24-ED13CF92AC06}">
      <dgm:prSet/>
      <dgm:spPr/>
      <dgm:t>
        <a:bodyPr/>
        <a:lstStyle/>
        <a:p>
          <a:pPr algn="l"/>
          <a:endParaRPr lang="en-US"/>
        </a:p>
      </dgm:t>
    </dgm:pt>
    <dgm:pt modelId="{ABDC3FF4-AC18-45E8-90A0-7A7D51B7FAB3}">
      <dgm:prSet phldrT="[Text]"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91440" algn="l"/>
          <a:r>
            <a:rPr lang="en-US" sz="4400" b="1" dirty="0">
              <a:solidFill>
                <a:schemeClr val="tx1"/>
              </a:solidFill>
            </a:rPr>
            <a:t>S</a:t>
          </a:r>
          <a:r>
            <a:rPr lang="en-US" sz="4400" dirty="0">
              <a:solidFill>
                <a:schemeClr val="tx1"/>
              </a:solidFill>
            </a:rPr>
            <a:t>ervice  </a:t>
          </a:r>
          <a:r>
            <a:rPr lang="en-US" sz="3600" dirty="0">
              <a:solidFill>
                <a:schemeClr val="tx1"/>
              </a:solidFill>
            </a:rPr>
            <a:t>(12:1-15:13)</a:t>
          </a:r>
          <a:endParaRPr lang="en-US" sz="4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C34CC-4423-4856-903D-7E3AB5780F7F}" type="parTrans" cxnId="{555EE7AB-11B8-4A80-A08C-5CB1FF520900}">
      <dgm:prSet/>
      <dgm:spPr/>
      <dgm:t>
        <a:bodyPr/>
        <a:lstStyle/>
        <a:p>
          <a:pPr algn="l"/>
          <a:endParaRPr lang="en-US"/>
        </a:p>
      </dgm:t>
    </dgm:pt>
    <dgm:pt modelId="{3E3AD520-8B5B-4EF4-9FE6-FA7A17CA7FB5}" type="sibTrans" cxnId="{555EE7AB-11B8-4A80-A08C-5CB1FF520900}">
      <dgm:prSet/>
      <dgm:spPr/>
      <dgm:t>
        <a:bodyPr/>
        <a:lstStyle/>
        <a:p>
          <a:pPr algn="l"/>
          <a:endParaRPr lang="en-US"/>
        </a:p>
      </dgm:t>
    </dgm:pt>
    <dgm:pt modelId="{8FAF1787-835B-40AA-8487-721D89F9DB60}">
      <dgm:prSet phldrT="[Text]"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91440" algn="l"/>
          <a:r>
            <a:rPr lang="en-US" sz="4400" b="1" dirty="0">
              <a:solidFill>
                <a:schemeClr val="tx1"/>
              </a:solidFill>
            </a:rPr>
            <a:t>S</a:t>
          </a:r>
          <a:r>
            <a:rPr lang="en-US" sz="4400" dirty="0">
              <a:solidFill>
                <a:schemeClr val="tx1"/>
              </a:solidFill>
            </a:rPr>
            <a:t>anctification  </a:t>
          </a:r>
          <a:r>
            <a:rPr lang="en-US" sz="3600" dirty="0">
              <a:solidFill>
                <a:schemeClr val="tx1"/>
              </a:solidFill>
            </a:rPr>
            <a:t>(6:1-- 8:31) 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5CD544-C9BF-45F2-ABAD-F6A69E2CBE29}" type="parTrans" cxnId="{1177011B-C30A-4BC4-B4AE-F6A3E5146EC4}">
      <dgm:prSet/>
      <dgm:spPr/>
      <dgm:t>
        <a:bodyPr/>
        <a:lstStyle/>
        <a:p>
          <a:pPr algn="l"/>
          <a:endParaRPr lang="en-US"/>
        </a:p>
      </dgm:t>
    </dgm:pt>
    <dgm:pt modelId="{82196227-1689-45E5-BB4B-BE64B5F59357}" type="sibTrans" cxnId="{1177011B-C30A-4BC4-B4AE-F6A3E5146EC4}">
      <dgm:prSet/>
      <dgm:spPr/>
      <dgm:t>
        <a:bodyPr/>
        <a:lstStyle/>
        <a:p>
          <a:pPr algn="l"/>
          <a:endParaRPr lang="en-US"/>
        </a:p>
      </dgm:t>
    </dgm:pt>
    <dgm:pt modelId="{6B81667D-AC3E-4A53-96F6-ED92E78EC800}">
      <dgm:prSet phldrT="[Text]"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91440" algn="l"/>
          <a:r>
            <a:rPr lang="en-US" sz="4400" b="1" dirty="0">
              <a:solidFill>
                <a:schemeClr val="tx1"/>
              </a:solidFill>
            </a:rPr>
            <a:t>S</a:t>
          </a:r>
          <a:r>
            <a:rPr lang="en-US" sz="4400" dirty="0">
              <a:solidFill>
                <a:schemeClr val="tx1"/>
              </a:solidFill>
            </a:rPr>
            <a:t>alvation  </a:t>
          </a:r>
          <a:r>
            <a:rPr lang="en-US" sz="3600" dirty="0">
              <a:solidFill>
                <a:schemeClr val="tx1"/>
              </a:solidFill>
            </a:rPr>
            <a:t>(3:21--5:21) 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F1B054-F5C6-49AF-9950-AD6C36738C02}" type="parTrans" cxnId="{18BFF9A7-858D-4EC8-8067-EEAE0CABBD2B}">
      <dgm:prSet/>
      <dgm:spPr/>
      <dgm:t>
        <a:bodyPr/>
        <a:lstStyle/>
        <a:p>
          <a:pPr algn="l"/>
          <a:endParaRPr lang="en-US"/>
        </a:p>
      </dgm:t>
    </dgm:pt>
    <dgm:pt modelId="{5075EDD4-799A-45EF-A1CF-C5F47C818568}" type="sibTrans" cxnId="{18BFF9A7-858D-4EC8-8067-EEAE0CABBD2B}">
      <dgm:prSet/>
      <dgm:spPr/>
      <dgm:t>
        <a:bodyPr/>
        <a:lstStyle/>
        <a:p>
          <a:pPr algn="l"/>
          <a:endParaRPr lang="en-US"/>
        </a:p>
      </dgm:t>
    </dgm:pt>
    <dgm:pt modelId="{DC53E5B0-E620-4AFC-B0C3-B167C4961B17}" type="pres">
      <dgm:prSet presAssocID="{1D9E290E-B6DD-4BF4-82F5-6BBD4F079C9A}" presName="Name0" presStyleCnt="0">
        <dgm:presLayoutVars>
          <dgm:dir/>
          <dgm:animLvl val="lvl"/>
          <dgm:resizeHandles val="exact"/>
        </dgm:presLayoutVars>
      </dgm:prSet>
      <dgm:spPr/>
    </dgm:pt>
    <dgm:pt modelId="{2CF1E8AD-0D86-4EEA-9ECE-4ACAFF3DD86E}" type="pres">
      <dgm:prSet presAssocID="{DA3EAFBD-DECE-4C6C-9B8F-931B17D2BB9D}" presName="linNode" presStyleCnt="0"/>
      <dgm:spPr/>
    </dgm:pt>
    <dgm:pt modelId="{768C060F-0361-4308-AE30-47242C3A2107}" type="pres">
      <dgm:prSet presAssocID="{DA3EAFBD-DECE-4C6C-9B8F-931B17D2BB9D}" presName="parentText" presStyleLbl="node1" presStyleIdx="0" presStyleCnt="5" custScaleX="263690">
        <dgm:presLayoutVars>
          <dgm:chMax val="1"/>
          <dgm:bulletEnabled val="1"/>
        </dgm:presLayoutVars>
      </dgm:prSet>
      <dgm:spPr/>
    </dgm:pt>
    <dgm:pt modelId="{ADC5AA0F-A1D7-4526-B64D-1597F94B30A7}" type="pres">
      <dgm:prSet presAssocID="{473BCF99-D0CD-42D8-8D51-149D9F8A65F4}" presName="sp" presStyleCnt="0"/>
      <dgm:spPr/>
    </dgm:pt>
    <dgm:pt modelId="{8944EC0E-6150-407D-895E-159BC55EC6A5}" type="pres">
      <dgm:prSet presAssocID="{6B81667D-AC3E-4A53-96F6-ED92E78EC800}" presName="linNode" presStyleCnt="0"/>
      <dgm:spPr/>
    </dgm:pt>
    <dgm:pt modelId="{08405E33-FB1C-4ED8-874C-95B8F3F13506}" type="pres">
      <dgm:prSet presAssocID="{6B81667D-AC3E-4A53-96F6-ED92E78EC800}" presName="parentText" presStyleLbl="node1" presStyleIdx="1" presStyleCnt="5" custScaleX="263690">
        <dgm:presLayoutVars>
          <dgm:chMax val="1"/>
          <dgm:bulletEnabled val="1"/>
        </dgm:presLayoutVars>
      </dgm:prSet>
      <dgm:spPr/>
    </dgm:pt>
    <dgm:pt modelId="{2449A2D9-6976-48E1-92E9-5A8AF6986555}" type="pres">
      <dgm:prSet presAssocID="{5075EDD4-799A-45EF-A1CF-C5F47C818568}" presName="sp" presStyleCnt="0"/>
      <dgm:spPr/>
    </dgm:pt>
    <dgm:pt modelId="{B8C80667-BF64-49E8-B32A-E34A478D3D8C}" type="pres">
      <dgm:prSet presAssocID="{8FAF1787-835B-40AA-8487-721D89F9DB60}" presName="linNode" presStyleCnt="0"/>
      <dgm:spPr/>
    </dgm:pt>
    <dgm:pt modelId="{C69E4550-82C7-4732-8AA4-B72395496337}" type="pres">
      <dgm:prSet presAssocID="{8FAF1787-835B-40AA-8487-721D89F9DB60}" presName="parentText" presStyleLbl="node1" presStyleIdx="2" presStyleCnt="5" custScaleX="263690">
        <dgm:presLayoutVars>
          <dgm:chMax val="1"/>
          <dgm:bulletEnabled val="1"/>
        </dgm:presLayoutVars>
      </dgm:prSet>
      <dgm:spPr/>
    </dgm:pt>
    <dgm:pt modelId="{BD878B4E-955A-4C43-BDD8-8520EA200529}" type="pres">
      <dgm:prSet presAssocID="{82196227-1689-45E5-BB4B-BE64B5F59357}" presName="sp" presStyleCnt="0"/>
      <dgm:spPr/>
    </dgm:pt>
    <dgm:pt modelId="{E0B6CE54-4576-4F69-8351-32603EBEB45D}" type="pres">
      <dgm:prSet presAssocID="{6E4F58DD-3B24-49DE-88DD-4A5498959938}" presName="linNode" presStyleCnt="0"/>
      <dgm:spPr/>
    </dgm:pt>
    <dgm:pt modelId="{19B01BF3-01D2-477E-93F4-BF06AABD8C85}" type="pres">
      <dgm:prSet presAssocID="{6E4F58DD-3B24-49DE-88DD-4A5498959938}" presName="parentText" presStyleLbl="node1" presStyleIdx="3" presStyleCnt="5" custScaleX="263690">
        <dgm:presLayoutVars>
          <dgm:chMax val="1"/>
          <dgm:bulletEnabled val="1"/>
        </dgm:presLayoutVars>
      </dgm:prSet>
      <dgm:spPr/>
    </dgm:pt>
    <dgm:pt modelId="{9A88DA27-C881-4765-86D8-92E76B532542}" type="pres">
      <dgm:prSet presAssocID="{0C10CC3A-2C5A-49B7-BF3F-2A0B6376878B}" presName="sp" presStyleCnt="0"/>
      <dgm:spPr/>
    </dgm:pt>
    <dgm:pt modelId="{2B195EDA-B87D-4DA8-BB37-56579C0BEC0C}" type="pres">
      <dgm:prSet presAssocID="{ABDC3FF4-AC18-45E8-90A0-7A7D51B7FAB3}" presName="linNode" presStyleCnt="0"/>
      <dgm:spPr/>
    </dgm:pt>
    <dgm:pt modelId="{43E17CAA-9EDF-4279-9A6C-EF8647F0C0E4}" type="pres">
      <dgm:prSet presAssocID="{ABDC3FF4-AC18-45E8-90A0-7A7D51B7FAB3}" presName="parentText" presStyleLbl="node1" presStyleIdx="4" presStyleCnt="5" custScaleX="263690">
        <dgm:presLayoutVars>
          <dgm:chMax val="1"/>
          <dgm:bulletEnabled val="1"/>
        </dgm:presLayoutVars>
      </dgm:prSet>
      <dgm:spPr/>
    </dgm:pt>
  </dgm:ptLst>
  <dgm:cxnLst>
    <dgm:cxn modelId="{1177011B-C30A-4BC4-B4AE-F6A3E5146EC4}" srcId="{1D9E290E-B6DD-4BF4-82F5-6BBD4F079C9A}" destId="{8FAF1787-835B-40AA-8487-721D89F9DB60}" srcOrd="2" destOrd="0" parTransId="{0C5CD544-C9BF-45F2-ABAD-F6A69E2CBE29}" sibTransId="{82196227-1689-45E5-BB4B-BE64B5F59357}"/>
    <dgm:cxn modelId="{15911B1B-578F-42A1-91A8-6F03A5DA08F4}" type="presOf" srcId="{8FAF1787-835B-40AA-8487-721D89F9DB60}" destId="{C69E4550-82C7-4732-8AA4-B72395496337}" srcOrd="0" destOrd="0" presId="urn:microsoft.com/office/officeart/2005/8/layout/vList5"/>
    <dgm:cxn modelId="{F647F21B-8077-48BC-BFDE-69B7C025C39E}" type="presOf" srcId="{DA3EAFBD-DECE-4C6C-9B8F-931B17D2BB9D}" destId="{768C060F-0361-4308-AE30-47242C3A2107}" srcOrd="0" destOrd="0" presId="urn:microsoft.com/office/officeart/2005/8/layout/vList5"/>
    <dgm:cxn modelId="{215C954E-3494-411D-8C13-8B50C3634E78}" srcId="{1D9E290E-B6DD-4BF4-82F5-6BBD4F079C9A}" destId="{DA3EAFBD-DECE-4C6C-9B8F-931B17D2BB9D}" srcOrd="0" destOrd="0" parTransId="{278F4AC1-365E-4ABA-8DF8-F14BC6476D33}" sibTransId="{473BCF99-D0CD-42D8-8D51-149D9F8A65F4}"/>
    <dgm:cxn modelId="{B4643490-A6B3-4A82-9B24-ED13CF92AC06}" srcId="{1D9E290E-B6DD-4BF4-82F5-6BBD4F079C9A}" destId="{6E4F58DD-3B24-49DE-88DD-4A5498959938}" srcOrd="3" destOrd="0" parTransId="{D2BB62A7-8303-4DB0-A468-FB0B2A3F47C3}" sibTransId="{0C10CC3A-2C5A-49B7-BF3F-2A0B6376878B}"/>
    <dgm:cxn modelId="{F6272AA1-76BC-450A-BB6F-D35DD0375FE8}" type="presOf" srcId="{6B81667D-AC3E-4A53-96F6-ED92E78EC800}" destId="{08405E33-FB1C-4ED8-874C-95B8F3F13506}" srcOrd="0" destOrd="0" presId="urn:microsoft.com/office/officeart/2005/8/layout/vList5"/>
    <dgm:cxn modelId="{18BFF9A7-858D-4EC8-8067-EEAE0CABBD2B}" srcId="{1D9E290E-B6DD-4BF4-82F5-6BBD4F079C9A}" destId="{6B81667D-AC3E-4A53-96F6-ED92E78EC800}" srcOrd="1" destOrd="0" parTransId="{A2F1B054-F5C6-49AF-9950-AD6C36738C02}" sibTransId="{5075EDD4-799A-45EF-A1CF-C5F47C818568}"/>
    <dgm:cxn modelId="{555EE7AB-11B8-4A80-A08C-5CB1FF520900}" srcId="{1D9E290E-B6DD-4BF4-82F5-6BBD4F079C9A}" destId="{ABDC3FF4-AC18-45E8-90A0-7A7D51B7FAB3}" srcOrd="4" destOrd="0" parTransId="{221C34CC-4423-4856-903D-7E3AB5780F7F}" sibTransId="{3E3AD520-8B5B-4EF4-9FE6-FA7A17CA7FB5}"/>
    <dgm:cxn modelId="{D9D7CFD3-BA91-484D-B374-E12C9B43458B}" type="presOf" srcId="{ABDC3FF4-AC18-45E8-90A0-7A7D51B7FAB3}" destId="{43E17CAA-9EDF-4279-9A6C-EF8647F0C0E4}" srcOrd="0" destOrd="0" presId="urn:microsoft.com/office/officeart/2005/8/layout/vList5"/>
    <dgm:cxn modelId="{FB262DD6-7AF7-47AE-A64E-B9BCF463B9B9}" type="presOf" srcId="{6E4F58DD-3B24-49DE-88DD-4A5498959938}" destId="{19B01BF3-01D2-477E-93F4-BF06AABD8C85}" srcOrd="0" destOrd="0" presId="urn:microsoft.com/office/officeart/2005/8/layout/vList5"/>
    <dgm:cxn modelId="{47BB49DF-BB62-42BD-BF29-ADE18E627712}" type="presOf" srcId="{1D9E290E-B6DD-4BF4-82F5-6BBD4F079C9A}" destId="{DC53E5B0-E620-4AFC-B0C3-B167C4961B17}" srcOrd="0" destOrd="0" presId="urn:microsoft.com/office/officeart/2005/8/layout/vList5"/>
    <dgm:cxn modelId="{97D84557-254B-41EF-8C9B-52AFBA1CC2AD}" type="presParOf" srcId="{DC53E5B0-E620-4AFC-B0C3-B167C4961B17}" destId="{2CF1E8AD-0D86-4EEA-9ECE-4ACAFF3DD86E}" srcOrd="0" destOrd="0" presId="urn:microsoft.com/office/officeart/2005/8/layout/vList5"/>
    <dgm:cxn modelId="{7D3B0B24-1049-4A32-865B-621B49229C17}" type="presParOf" srcId="{2CF1E8AD-0D86-4EEA-9ECE-4ACAFF3DD86E}" destId="{768C060F-0361-4308-AE30-47242C3A2107}" srcOrd="0" destOrd="0" presId="urn:microsoft.com/office/officeart/2005/8/layout/vList5"/>
    <dgm:cxn modelId="{DA5B265F-39C4-47E7-AE3B-968C134271C8}" type="presParOf" srcId="{DC53E5B0-E620-4AFC-B0C3-B167C4961B17}" destId="{ADC5AA0F-A1D7-4526-B64D-1597F94B30A7}" srcOrd="1" destOrd="0" presId="urn:microsoft.com/office/officeart/2005/8/layout/vList5"/>
    <dgm:cxn modelId="{1605850C-5176-44DC-81E0-2F9FDA87FF64}" type="presParOf" srcId="{DC53E5B0-E620-4AFC-B0C3-B167C4961B17}" destId="{8944EC0E-6150-407D-895E-159BC55EC6A5}" srcOrd="2" destOrd="0" presId="urn:microsoft.com/office/officeart/2005/8/layout/vList5"/>
    <dgm:cxn modelId="{70C55C11-AF2E-49B7-BEC4-B0316043C4AF}" type="presParOf" srcId="{8944EC0E-6150-407D-895E-159BC55EC6A5}" destId="{08405E33-FB1C-4ED8-874C-95B8F3F13506}" srcOrd="0" destOrd="0" presId="urn:microsoft.com/office/officeart/2005/8/layout/vList5"/>
    <dgm:cxn modelId="{9809AF59-528A-4257-BEF4-6D142A5A5E58}" type="presParOf" srcId="{DC53E5B0-E620-4AFC-B0C3-B167C4961B17}" destId="{2449A2D9-6976-48E1-92E9-5A8AF6986555}" srcOrd="3" destOrd="0" presId="urn:microsoft.com/office/officeart/2005/8/layout/vList5"/>
    <dgm:cxn modelId="{5C3CAF41-5F59-4520-9369-9B1FB2155549}" type="presParOf" srcId="{DC53E5B0-E620-4AFC-B0C3-B167C4961B17}" destId="{B8C80667-BF64-49E8-B32A-E34A478D3D8C}" srcOrd="4" destOrd="0" presId="urn:microsoft.com/office/officeart/2005/8/layout/vList5"/>
    <dgm:cxn modelId="{D5F413A6-332B-442B-A8F9-ECFB805EA956}" type="presParOf" srcId="{B8C80667-BF64-49E8-B32A-E34A478D3D8C}" destId="{C69E4550-82C7-4732-8AA4-B72395496337}" srcOrd="0" destOrd="0" presId="urn:microsoft.com/office/officeart/2005/8/layout/vList5"/>
    <dgm:cxn modelId="{1FF39617-72A6-45AE-8E77-903B219828E0}" type="presParOf" srcId="{DC53E5B0-E620-4AFC-B0C3-B167C4961B17}" destId="{BD878B4E-955A-4C43-BDD8-8520EA200529}" srcOrd="5" destOrd="0" presId="urn:microsoft.com/office/officeart/2005/8/layout/vList5"/>
    <dgm:cxn modelId="{17CDD7A4-B72C-4234-B419-CF5BAE1DFA6E}" type="presParOf" srcId="{DC53E5B0-E620-4AFC-B0C3-B167C4961B17}" destId="{E0B6CE54-4576-4F69-8351-32603EBEB45D}" srcOrd="6" destOrd="0" presId="urn:microsoft.com/office/officeart/2005/8/layout/vList5"/>
    <dgm:cxn modelId="{387D25FA-18C9-486D-B380-04199F0568CD}" type="presParOf" srcId="{E0B6CE54-4576-4F69-8351-32603EBEB45D}" destId="{19B01BF3-01D2-477E-93F4-BF06AABD8C85}" srcOrd="0" destOrd="0" presId="urn:microsoft.com/office/officeart/2005/8/layout/vList5"/>
    <dgm:cxn modelId="{54B5580B-2E38-4C22-98A0-4612D18A87D4}" type="presParOf" srcId="{DC53E5B0-E620-4AFC-B0C3-B167C4961B17}" destId="{9A88DA27-C881-4765-86D8-92E76B532542}" srcOrd="7" destOrd="0" presId="urn:microsoft.com/office/officeart/2005/8/layout/vList5"/>
    <dgm:cxn modelId="{C298ADF9-10B5-48F6-81F8-2998E83DCEE0}" type="presParOf" srcId="{DC53E5B0-E620-4AFC-B0C3-B167C4961B17}" destId="{2B195EDA-B87D-4DA8-BB37-56579C0BEC0C}" srcOrd="8" destOrd="0" presId="urn:microsoft.com/office/officeart/2005/8/layout/vList5"/>
    <dgm:cxn modelId="{726CE2BD-05FA-47FB-8C6F-E91478598D5E}" type="presParOf" srcId="{2B195EDA-B87D-4DA8-BB37-56579C0BEC0C}" destId="{43E17CAA-9EDF-4279-9A6C-EF8647F0C0E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A1D13-DF52-4CEF-A4EE-AC4259D94C06}">
      <dsp:nvSpPr>
        <dsp:cNvPr id="0" name=""/>
        <dsp:cNvSpPr/>
      </dsp:nvSpPr>
      <dsp:spPr>
        <a:xfrm>
          <a:off x="863375" y="0"/>
          <a:ext cx="5789692" cy="578969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Ends of the Earth</a:t>
          </a:r>
        </a:p>
      </dsp:txBody>
      <dsp:txXfrm>
        <a:off x="2948822" y="289484"/>
        <a:ext cx="1618797" cy="868453"/>
      </dsp:txXfrm>
    </dsp:sp>
    <dsp:sp modelId="{5382DFE2-0765-49FE-9AFC-3DC058B48EB5}">
      <dsp:nvSpPr>
        <dsp:cNvPr id="0" name=""/>
        <dsp:cNvSpPr/>
      </dsp:nvSpPr>
      <dsp:spPr>
        <a:xfrm>
          <a:off x="1442344" y="1157938"/>
          <a:ext cx="4631753" cy="4631753"/>
        </a:xfrm>
        <a:prstGeom prst="ellipse">
          <a:avLst/>
        </a:prstGeom>
        <a:solidFill>
          <a:srgbClr val="00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Samaria</a:t>
          </a:r>
        </a:p>
      </dsp:txBody>
      <dsp:txXfrm>
        <a:off x="2948822" y="1435843"/>
        <a:ext cx="1618797" cy="833715"/>
      </dsp:txXfrm>
    </dsp:sp>
    <dsp:sp modelId="{5E5BD3D5-42A6-45B7-AEB3-723EE65DEBDE}">
      <dsp:nvSpPr>
        <dsp:cNvPr id="0" name=""/>
        <dsp:cNvSpPr/>
      </dsp:nvSpPr>
      <dsp:spPr>
        <a:xfrm>
          <a:off x="2021313" y="2315876"/>
          <a:ext cx="3473815" cy="3473815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Judea</a:t>
          </a:r>
        </a:p>
      </dsp:txBody>
      <dsp:txXfrm>
        <a:off x="2948822" y="2576412"/>
        <a:ext cx="1618797" cy="781608"/>
      </dsp:txXfrm>
    </dsp:sp>
    <dsp:sp modelId="{DE3AD299-6B7D-460B-B546-0F914BFF953D}">
      <dsp:nvSpPr>
        <dsp:cNvPr id="0" name=""/>
        <dsp:cNvSpPr/>
      </dsp:nvSpPr>
      <dsp:spPr>
        <a:xfrm>
          <a:off x="2600282" y="3473815"/>
          <a:ext cx="2315876" cy="2315876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Jerusalem</a:t>
          </a:r>
        </a:p>
      </dsp:txBody>
      <dsp:txXfrm>
        <a:off x="2939434" y="4052784"/>
        <a:ext cx="1637572" cy="1157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E7389-9596-41A5-BA3A-56E9EA9B8663}">
      <dsp:nvSpPr>
        <dsp:cNvPr id="0" name=""/>
        <dsp:cNvSpPr/>
      </dsp:nvSpPr>
      <dsp:spPr>
        <a:xfrm>
          <a:off x="6525765" y="1820867"/>
          <a:ext cx="342900" cy="17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511"/>
              </a:lnTo>
              <a:lnTo>
                <a:pt x="342900" y="176051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B0FB5-A106-456C-A511-312C70066AC6}">
      <dsp:nvSpPr>
        <dsp:cNvPr id="0" name=""/>
        <dsp:cNvSpPr/>
      </dsp:nvSpPr>
      <dsp:spPr>
        <a:xfrm>
          <a:off x="6525765" y="1820867"/>
          <a:ext cx="342900" cy="6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166"/>
              </a:lnTo>
              <a:lnTo>
                <a:pt x="342900" y="6921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93A6A-5D51-4975-934B-7899A7AB7626}">
      <dsp:nvSpPr>
        <dsp:cNvPr id="0" name=""/>
        <dsp:cNvSpPr/>
      </dsp:nvSpPr>
      <dsp:spPr>
        <a:xfrm>
          <a:off x="4690111" y="752523"/>
          <a:ext cx="2750054" cy="31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94"/>
              </a:lnTo>
              <a:lnTo>
                <a:pt x="2750054" y="157994"/>
              </a:lnTo>
              <a:lnTo>
                <a:pt x="2750054" y="315989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A61F-6324-42F9-8B7B-01E4A183B6AA}">
      <dsp:nvSpPr>
        <dsp:cNvPr id="0" name=""/>
        <dsp:cNvSpPr/>
      </dsp:nvSpPr>
      <dsp:spPr>
        <a:xfrm>
          <a:off x="3775711" y="1820867"/>
          <a:ext cx="342900" cy="3897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200"/>
              </a:lnTo>
              <a:lnTo>
                <a:pt x="342900" y="389720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A44F5-9A5C-4EF0-B467-E2EC8E3A9ACA}">
      <dsp:nvSpPr>
        <dsp:cNvPr id="0" name=""/>
        <dsp:cNvSpPr/>
      </dsp:nvSpPr>
      <dsp:spPr>
        <a:xfrm>
          <a:off x="3775711" y="1820867"/>
          <a:ext cx="342900" cy="282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855"/>
              </a:lnTo>
              <a:lnTo>
                <a:pt x="342900" y="2828855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F7FA1-97AA-4ED5-9362-8FCFD98C6F0D}">
      <dsp:nvSpPr>
        <dsp:cNvPr id="0" name=""/>
        <dsp:cNvSpPr/>
      </dsp:nvSpPr>
      <dsp:spPr>
        <a:xfrm>
          <a:off x="3775711" y="1820867"/>
          <a:ext cx="342900" cy="17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511"/>
              </a:lnTo>
              <a:lnTo>
                <a:pt x="342900" y="176051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7B63C-6865-4EB4-844F-B281215B3582}">
      <dsp:nvSpPr>
        <dsp:cNvPr id="0" name=""/>
        <dsp:cNvSpPr/>
      </dsp:nvSpPr>
      <dsp:spPr>
        <a:xfrm>
          <a:off x="3775711" y="1820867"/>
          <a:ext cx="342900" cy="6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166"/>
              </a:lnTo>
              <a:lnTo>
                <a:pt x="342900" y="6921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D8541-43B2-4735-B2D9-F50E2B6A22EB}">
      <dsp:nvSpPr>
        <dsp:cNvPr id="0" name=""/>
        <dsp:cNvSpPr/>
      </dsp:nvSpPr>
      <dsp:spPr>
        <a:xfrm>
          <a:off x="4644391" y="752523"/>
          <a:ext cx="91440" cy="315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989"/>
              </a:lnTo>
            </a:path>
          </a:pathLst>
        </a:custGeom>
        <a:noFill/>
        <a:ln w="285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D71E-3520-4BC8-BA00-879D54235616}">
      <dsp:nvSpPr>
        <dsp:cNvPr id="0" name=""/>
        <dsp:cNvSpPr/>
      </dsp:nvSpPr>
      <dsp:spPr>
        <a:xfrm>
          <a:off x="907206" y="1820867"/>
          <a:ext cx="342900" cy="3897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200"/>
              </a:lnTo>
              <a:lnTo>
                <a:pt x="342900" y="389720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86EEF-A038-401B-96A3-DAB35B77AF27}">
      <dsp:nvSpPr>
        <dsp:cNvPr id="0" name=""/>
        <dsp:cNvSpPr/>
      </dsp:nvSpPr>
      <dsp:spPr>
        <a:xfrm>
          <a:off x="907206" y="1820867"/>
          <a:ext cx="342900" cy="282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855"/>
              </a:lnTo>
              <a:lnTo>
                <a:pt x="342900" y="2828855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990EC-8FCB-4E0C-B4EC-30D285D2E765}">
      <dsp:nvSpPr>
        <dsp:cNvPr id="0" name=""/>
        <dsp:cNvSpPr/>
      </dsp:nvSpPr>
      <dsp:spPr>
        <a:xfrm>
          <a:off x="907206" y="1820867"/>
          <a:ext cx="342900" cy="17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511"/>
              </a:lnTo>
              <a:lnTo>
                <a:pt x="342900" y="176051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E15C6-A490-402C-8ACE-679AC102A793}">
      <dsp:nvSpPr>
        <dsp:cNvPr id="0" name=""/>
        <dsp:cNvSpPr/>
      </dsp:nvSpPr>
      <dsp:spPr>
        <a:xfrm>
          <a:off x="907206" y="1820867"/>
          <a:ext cx="342900" cy="6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166"/>
              </a:lnTo>
              <a:lnTo>
                <a:pt x="342900" y="6921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DA2F4-55A2-403D-B1A3-20E4828E6287}">
      <dsp:nvSpPr>
        <dsp:cNvPr id="0" name=""/>
        <dsp:cNvSpPr/>
      </dsp:nvSpPr>
      <dsp:spPr>
        <a:xfrm>
          <a:off x="1821606" y="752523"/>
          <a:ext cx="2868504" cy="315989"/>
        </a:xfrm>
        <a:custGeom>
          <a:avLst/>
          <a:gdLst/>
          <a:ahLst/>
          <a:cxnLst/>
          <a:rect l="0" t="0" r="0" b="0"/>
          <a:pathLst>
            <a:path>
              <a:moveTo>
                <a:pt x="2868504" y="0"/>
              </a:moveTo>
              <a:lnTo>
                <a:pt x="2868504" y="157994"/>
              </a:lnTo>
              <a:lnTo>
                <a:pt x="0" y="157994"/>
              </a:lnTo>
              <a:lnTo>
                <a:pt x="0" y="315989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148E5-50A7-46A3-B929-100F33B7198D}">
      <dsp:nvSpPr>
        <dsp:cNvPr id="0" name=""/>
        <dsp:cNvSpPr/>
      </dsp:nvSpPr>
      <dsp:spPr>
        <a:xfrm>
          <a:off x="2907029" y="167"/>
          <a:ext cx="3566163" cy="752355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entury Gothic" pitchFamily="34" charset="0"/>
            </a:rPr>
            <a:t>Paul’s Epistles</a:t>
          </a:r>
        </a:p>
      </dsp:txBody>
      <dsp:txXfrm>
        <a:off x="2907029" y="167"/>
        <a:ext cx="3566163" cy="752355"/>
      </dsp:txXfrm>
    </dsp:sp>
    <dsp:sp modelId="{A43E4B27-F3E7-43DA-BF91-0250D1342B40}">
      <dsp:nvSpPr>
        <dsp:cNvPr id="0" name=""/>
        <dsp:cNvSpPr/>
      </dsp:nvSpPr>
      <dsp:spPr>
        <a:xfrm>
          <a:off x="678606" y="1068512"/>
          <a:ext cx="2286001" cy="7523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entury Gothic" pitchFamily="34" charset="0"/>
            </a:rPr>
            <a:t>Journey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entury Gothic" pitchFamily="34" charset="0"/>
            </a:rPr>
            <a:t>Epistles</a:t>
          </a:r>
        </a:p>
      </dsp:txBody>
      <dsp:txXfrm>
        <a:off x="678606" y="1068512"/>
        <a:ext cx="2286001" cy="752355"/>
      </dsp:txXfrm>
    </dsp:sp>
    <dsp:sp modelId="{8B393476-B0CF-4946-A9BB-04C59A9DA418}">
      <dsp:nvSpPr>
        <dsp:cNvPr id="0" name=""/>
        <dsp:cNvSpPr/>
      </dsp:nvSpPr>
      <dsp:spPr>
        <a:xfrm>
          <a:off x="1250106" y="2136856"/>
          <a:ext cx="2011677" cy="7523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Galatians</a:t>
          </a:r>
        </a:p>
      </dsp:txBody>
      <dsp:txXfrm>
        <a:off x="1250106" y="2136856"/>
        <a:ext cx="2011677" cy="752355"/>
      </dsp:txXfrm>
    </dsp:sp>
    <dsp:sp modelId="{D2A27E6F-DB1E-443E-9622-746521CD70B5}">
      <dsp:nvSpPr>
        <dsp:cNvPr id="0" name=""/>
        <dsp:cNvSpPr/>
      </dsp:nvSpPr>
      <dsp:spPr>
        <a:xfrm>
          <a:off x="1250106" y="3205201"/>
          <a:ext cx="2011677" cy="7523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1, 2 Thessalonians</a:t>
          </a:r>
        </a:p>
      </dsp:txBody>
      <dsp:txXfrm>
        <a:off x="1250106" y="3205201"/>
        <a:ext cx="2011677" cy="752355"/>
      </dsp:txXfrm>
    </dsp:sp>
    <dsp:sp modelId="{ED6E6DCB-C13B-42E2-BFA1-2D2B058F7A61}">
      <dsp:nvSpPr>
        <dsp:cNvPr id="0" name=""/>
        <dsp:cNvSpPr/>
      </dsp:nvSpPr>
      <dsp:spPr>
        <a:xfrm>
          <a:off x="1250106" y="4273545"/>
          <a:ext cx="2011677" cy="7523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1, 2 Corinthians</a:t>
          </a:r>
        </a:p>
      </dsp:txBody>
      <dsp:txXfrm>
        <a:off x="1250106" y="4273545"/>
        <a:ext cx="2011677" cy="752355"/>
      </dsp:txXfrm>
    </dsp:sp>
    <dsp:sp modelId="{7FD5BF6C-2471-4A6C-8FE0-E844C119FBCD}">
      <dsp:nvSpPr>
        <dsp:cNvPr id="0" name=""/>
        <dsp:cNvSpPr/>
      </dsp:nvSpPr>
      <dsp:spPr>
        <a:xfrm>
          <a:off x="1250106" y="5341889"/>
          <a:ext cx="2011677" cy="7523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Romans</a:t>
          </a:r>
        </a:p>
      </dsp:txBody>
      <dsp:txXfrm>
        <a:off x="1250106" y="5341889"/>
        <a:ext cx="2011677" cy="752355"/>
      </dsp:txXfrm>
    </dsp:sp>
    <dsp:sp modelId="{859BED5D-1022-44B8-939F-C4817D4AD1B1}">
      <dsp:nvSpPr>
        <dsp:cNvPr id="0" name=""/>
        <dsp:cNvSpPr/>
      </dsp:nvSpPr>
      <dsp:spPr>
        <a:xfrm>
          <a:off x="3547111" y="1068512"/>
          <a:ext cx="2286001" cy="7523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entury Gothic" pitchFamily="34" charset="0"/>
            </a:rPr>
            <a:t>Prison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entury Gothic" pitchFamily="34" charset="0"/>
            </a:rPr>
            <a:t>Epistles</a:t>
          </a:r>
        </a:p>
      </dsp:txBody>
      <dsp:txXfrm>
        <a:off x="3547111" y="1068512"/>
        <a:ext cx="2286001" cy="752355"/>
      </dsp:txXfrm>
    </dsp:sp>
    <dsp:sp modelId="{FAA89E20-EA4D-483F-B9B8-91A766FD88C8}">
      <dsp:nvSpPr>
        <dsp:cNvPr id="0" name=""/>
        <dsp:cNvSpPr/>
      </dsp:nvSpPr>
      <dsp:spPr>
        <a:xfrm>
          <a:off x="4118611" y="2136856"/>
          <a:ext cx="2011677" cy="7523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Philemon</a:t>
          </a:r>
        </a:p>
      </dsp:txBody>
      <dsp:txXfrm>
        <a:off x="4118611" y="2136856"/>
        <a:ext cx="2011677" cy="752355"/>
      </dsp:txXfrm>
    </dsp:sp>
    <dsp:sp modelId="{7CD4026A-0B7F-40AB-866C-9C110059EBC2}">
      <dsp:nvSpPr>
        <dsp:cNvPr id="0" name=""/>
        <dsp:cNvSpPr/>
      </dsp:nvSpPr>
      <dsp:spPr>
        <a:xfrm>
          <a:off x="4118611" y="3205201"/>
          <a:ext cx="2011677" cy="7523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Colossians</a:t>
          </a:r>
        </a:p>
      </dsp:txBody>
      <dsp:txXfrm>
        <a:off x="4118611" y="3205201"/>
        <a:ext cx="2011677" cy="752355"/>
      </dsp:txXfrm>
    </dsp:sp>
    <dsp:sp modelId="{8E1383AC-AE6D-444F-8405-A965C9001713}">
      <dsp:nvSpPr>
        <dsp:cNvPr id="0" name=""/>
        <dsp:cNvSpPr/>
      </dsp:nvSpPr>
      <dsp:spPr>
        <a:xfrm>
          <a:off x="4118611" y="4273545"/>
          <a:ext cx="2011677" cy="7523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Ephesians</a:t>
          </a:r>
        </a:p>
      </dsp:txBody>
      <dsp:txXfrm>
        <a:off x="4118611" y="4273545"/>
        <a:ext cx="2011677" cy="752355"/>
      </dsp:txXfrm>
    </dsp:sp>
    <dsp:sp modelId="{482674A0-929E-4DDE-A8A4-9A83B44831C1}">
      <dsp:nvSpPr>
        <dsp:cNvPr id="0" name=""/>
        <dsp:cNvSpPr/>
      </dsp:nvSpPr>
      <dsp:spPr>
        <a:xfrm>
          <a:off x="4118611" y="5341889"/>
          <a:ext cx="2011677" cy="7523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Philippians</a:t>
          </a:r>
        </a:p>
      </dsp:txBody>
      <dsp:txXfrm>
        <a:off x="4118611" y="5341889"/>
        <a:ext cx="2011677" cy="752355"/>
      </dsp:txXfrm>
    </dsp:sp>
    <dsp:sp modelId="{C70933F3-E4DF-4F3F-8593-E1714EB01454}">
      <dsp:nvSpPr>
        <dsp:cNvPr id="0" name=""/>
        <dsp:cNvSpPr/>
      </dsp:nvSpPr>
      <dsp:spPr>
        <a:xfrm>
          <a:off x="6297165" y="1068512"/>
          <a:ext cx="2286001" cy="752355"/>
        </a:xfrm>
        <a:prstGeom prst="rect">
          <a:avLst/>
        </a:prstGeom>
        <a:solidFill>
          <a:srgbClr val="ACEBEA"/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entury Gothic" pitchFamily="34" charset="0"/>
            </a:rPr>
            <a:t>Pastoral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entury Gothic" pitchFamily="34" charset="0"/>
            </a:rPr>
            <a:t>Epistles</a:t>
          </a:r>
        </a:p>
      </dsp:txBody>
      <dsp:txXfrm>
        <a:off x="6297165" y="1068512"/>
        <a:ext cx="2286001" cy="752355"/>
      </dsp:txXfrm>
    </dsp:sp>
    <dsp:sp modelId="{A8F3506D-044F-451B-B3E1-A813BEDFC879}">
      <dsp:nvSpPr>
        <dsp:cNvPr id="0" name=""/>
        <dsp:cNvSpPr/>
      </dsp:nvSpPr>
      <dsp:spPr>
        <a:xfrm>
          <a:off x="6868665" y="2136856"/>
          <a:ext cx="2011677" cy="752355"/>
        </a:xfrm>
        <a:prstGeom prst="rect">
          <a:avLst/>
        </a:prstGeom>
        <a:solidFill>
          <a:srgbClr val="ACEBEA"/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1, 2 Timothy</a:t>
          </a:r>
        </a:p>
      </dsp:txBody>
      <dsp:txXfrm>
        <a:off x="6868665" y="2136856"/>
        <a:ext cx="2011677" cy="752355"/>
      </dsp:txXfrm>
    </dsp:sp>
    <dsp:sp modelId="{32009399-13DB-4569-963D-B54A3CB4E314}">
      <dsp:nvSpPr>
        <dsp:cNvPr id="0" name=""/>
        <dsp:cNvSpPr/>
      </dsp:nvSpPr>
      <dsp:spPr>
        <a:xfrm>
          <a:off x="6868665" y="3205201"/>
          <a:ext cx="2011677" cy="752355"/>
        </a:xfrm>
        <a:prstGeom prst="rect">
          <a:avLst/>
        </a:prstGeom>
        <a:solidFill>
          <a:srgbClr val="ACEBEA"/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1016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Titus</a:t>
          </a:r>
        </a:p>
      </dsp:txBody>
      <dsp:txXfrm>
        <a:off x="6868665" y="3205201"/>
        <a:ext cx="2011677" cy="752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C060F-0361-4308-AE30-47242C3A2107}">
      <dsp:nvSpPr>
        <dsp:cNvPr id="0" name=""/>
        <dsp:cNvSpPr/>
      </dsp:nvSpPr>
      <dsp:spPr>
        <a:xfrm>
          <a:off x="206054" y="1989"/>
          <a:ext cx="7713695" cy="869759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9144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S</a:t>
          </a:r>
          <a:r>
            <a:rPr lang="en-US" sz="4400" kern="1200" dirty="0">
              <a:solidFill>
                <a:schemeClr val="tx1"/>
              </a:solidFill>
            </a:rPr>
            <a:t>in  </a:t>
          </a:r>
          <a:r>
            <a:rPr lang="en-US" sz="3600" kern="1200" dirty="0">
              <a:solidFill>
                <a:schemeClr val="tx1"/>
              </a:solidFill>
            </a:rPr>
            <a:t>(1:18-3:20) 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512" y="44447"/>
        <a:ext cx="7628779" cy="784843"/>
      </dsp:txXfrm>
    </dsp:sp>
    <dsp:sp modelId="{08405E33-FB1C-4ED8-874C-95B8F3F13506}">
      <dsp:nvSpPr>
        <dsp:cNvPr id="0" name=""/>
        <dsp:cNvSpPr/>
      </dsp:nvSpPr>
      <dsp:spPr>
        <a:xfrm>
          <a:off x="206054" y="915236"/>
          <a:ext cx="7713695" cy="869759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9144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S</a:t>
          </a:r>
          <a:r>
            <a:rPr lang="en-US" sz="4400" kern="1200" dirty="0">
              <a:solidFill>
                <a:schemeClr val="tx1"/>
              </a:solidFill>
            </a:rPr>
            <a:t>alvation  </a:t>
          </a:r>
          <a:r>
            <a:rPr lang="en-US" sz="3600" kern="1200" dirty="0">
              <a:solidFill>
                <a:schemeClr val="tx1"/>
              </a:solidFill>
            </a:rPr>
            <a:t>(3:21--5:21) 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512" y="957694"/>
        <a:ext cx="7628779" cy="784843"/>
      </dsp:txXfrm>
    </dsp:sp>
    <dsp:sp modelId="{C69E4550-82C7-4732-8AA4-B72395496337}">
      <dsp:nvSpPr>
        <dsp:cNvPr id="0" name=""/>
        <dsp:cNvSpPr/>
      </dsp:nvSpPr>
      <dsp:spPr>
        <a:xfrm>
          <a:off x="206054" y="1828484"/>
          <a:ext cx="7713695" cy="869759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9144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S</a:t>
          </a:r>
          <a:r>
            <a:rPr lang="en-US" sz="4400" kern="1200" dirty="0">
              <a:solidFill>
                <a:schemeClr val="tx1"/>
              </a:solidFill>
            </a:rPr>
            <a:t>anctification  </a:t>
          </a:r>
          <a:r>
            <a:rPr lang="en-US" sz="3600" kern="1200" dirty="0">
              <a:solidFill>
                <a:schemeClr val="tx1"/>
              </a:solidFill>
            </a:rPr>
            <a:t>(6:1-- 8:31) 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512" y="1870942"/>
        <a:ext cx="7628779" cy="784843"/>
      </dsp:txXfrm>
    </dsp:sp>
    <dsp:sp modelId="{19B01BF3-01D2-477E-93F4-BF06AABD8C85}">
      <dsp:nvSpPr>
        <dsp:cNvPr id="0" name=""/>
        <dsp:cNvSpPr/>
      </dsp:nvSpPr>
      <dsp:spPr>
        <a:xfrm>
          <a:off x="206054" y="2741731"/>
          <a:ext cx="7713695" cy="869759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9144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S</a:t>
          </a:r>
          <a:r>
            <a:rPr lang="en-US" sz="4400" kern="1200" dirty="0">
              <a:solidFill>
                <a:schemeClr val="tx1"/>
              </a:solidFill>
            </a:rPr>
            <a:t>overeignty  </a:t>
          </a:r>
          <a:r>
            <a:rPr lang="en-US" sz="3600" kern="1200" dirty="0">
              <a:solidFill>
                <a:schemeClr val="tx1"/>
              </a:solidFill>
            </a:rPr>
            <a:t>(9:1--11:36)</a:t>
          </a:r>
          <a:endParaRPr lang="en-US" sz="4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512" y="2784189"/>
        <a:ext cx="7628779" cy="784843"/>
      </dsp:txXfrm>
    </dsp:sp>
    <dsp:sp modelId="{43E17CAA-9EDF-4279-9A6C-EF8647F0C0E4}">
      <dsp:nvSpPr>
        <dsp:cNvPr id="0" name=""/>
        <dsp:cNvSpPr/>
      </dsp:nvSpPr>
      <dsp:spPr>
        <a:xfrm>
          <a:off x="206054" y="3654979"/>
          <a:ext cx="7713695" cy="869759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101600" dir="1800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9144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S</a:t>
          </a:r>
          <a:r>
            <a:rPr lang="en-US" sz="4400" kern="1200" dirty="0">
              <a:solidFill>
                <a:schemeClr val="tx1"/>
              </a:solidFill>
            </a:rPr>
            <a:t>ervice  </a:t>
          </a:r>
          <a:r>
            <a:rPr lang="en-US" sz="3600" kern="1200" dirty="0">
              <a:solidFill>
                <a:schemeClr val="tx1"/>
              </a:solidFill>
            </a:rPr>
            <a:t>(12:1-15:13)</a:t>
          </a:r>
          <a:endParaRPr lang="en-US" sz="4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512" y="3697437"/>
        <a:ext cx="7628779" cy="78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3/2/2021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096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3/2/2021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09600"/>
            <a:ext cx="4419600" cy="248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200400"/>
            <a:ext cx="5486400" cy="525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00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/>
            </a:lvl1pPr>
          </a:lstStyle>
          <a:p>
            <a:fld id="{B045B7DE-1198-4F2F-B574-CA8CAE341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b="1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1pPr>
    <a:lvl2pPr marL="341313" indent="-169863" algn="l" defTabSz="1218987" rtl="0" eaLnBrk="1" latinLnBrk="0" hangingPunct="1">
      <a:buFont typeface="Arial" panose="020B0604020202020204" pitchFamily="34" charset="0"/>
      <a:buChar char="•"/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2pPr>
    <a:lvl3pPr marL="682625" indent="-219075" algn="l" defTabSz="1218987" rtl="0" eaLnBrk="1" latinLnBrk="0" hangingPunct="1">
      <a:buFont typeface="Constantia" panose="02030602050306030303" pitchFamily="18" charset="0"/>
      <a:buChar char="−"/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3525" y="617538"/>
            <a:ext cx="3940175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C1D99-2041-4BBA-A859-77FFBF528E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TITLE: WHO WAS THE APOSTLE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APOSTLE PETER</a:t>
            </a:r>
          </a:p>
          <a:p>
            <a:pPr lvl="1"/>
            <a:r>
              <a:rPr lang="en-US" dirty="0"/>
              <a:t>Fisherman</a:t>
            </a:r>
          </a:p>
          <a:p>
            <a:pPr lvl="1"/>
            <a:r>
              <a:rPr lang="en-US" dirty="0"/>
              <a:t>Born in Bethsaida (North of Sea of Galilee)</a:t>
            </a:r>
          </a:p>
          <a:p>
            <a:pPr lvl="1"/>
            <a:r>
              <a:rPr lang="en-US" dirty="0"/>
              <a:t>Married</a:t>
            </a:r>
          </a:p>
          <a:p>
            <a:pPr lvl="1"/>
            <a:r>
              <a:rPr lang="en-US" dirty="0"/>
              <a:t>Very outspoken</a:t>
            </a:r>
          </a:p>
          <a:p>
            <a:pPr lvl="1"/>
            <a:r>
              <a:rPr lang="en-US" dirty="0"/>
              <a:t>Part of Jesus’ inner circle</a:t>
            </a:r>
          </a:p>
          <a:p>
            <a:pPr lvl="1"/>
            <a:r>
              <a:rPr lang="en-US" dirty="0"/>
              <a:t>Denied Jesus (3X)</a:t>
            </a:r>
          </a:p>
          <a:p>
            <a:pPr lvl="1"/>
            <a:r>
              <a:rPr lang="en-US" dirty="0"/>
              <a:t>Strong accent</a:t>
            </a:r>
          </a:p>
          <a:p>
            <a:pPr lvl="1"/>
            <a:r>
              <a:rPr lang="en-US" dirty="0"/>
              <a:t>Leader of the early church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Slide Image Placeholder 3">
            <a:extLst>
              <a:ext uri="{FF2B5EF4-FFF2-40B4-BE49-F238E27FC236}">
                <a16:creationId xmlns:a16="http://schemas.microsoft.com/office/drawing/2014/main" id="{0D60AD79-C26D-415E-852E-AE345E3A19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09600"/>
            <a:ext cx="4419600" cy="248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251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APOSTLE PAUL</a:t>
            </a:r>
          </a:p>
          <a:p>
            <a:pPr lvl="1"/>
            <a:r>
              <a:rPr lang="en-US" dirty="0"/>
              <a:t>Trained pharisee (likely on Sanhedrin)</a:t>
            </a:r>
          </a:p>
          <a:p>
            <a:pPr lvl="1"/>
            <a:r>
              <a:rPr lang="en-US" dirty="0"/>
              <a:t>Well educated (~ Ph.D.; Gamaliel, leading authority on Sanhedrin)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Initially a Christian hater</a:t>
            </a:r>
          </a:p>
          <a:p>
            <a:pPr lvl="2"/>
            <a:r>
              <a:rPr lang="en-US" dirty="0"/>
              <a:t>Stoning of Stephen</a:t>
            </a:r>
          </a:p>
          <a:p>
            <a:pPr lvl="2"/>
            <a:r>
              <a:rPr lang="en-US" dirty="0"/>
              <a:t>Persecutor of Christians (Damascus)</a:t>
            </a:r>
          </a:p>
          <a:p>
            <a:pPr lvl="2"/>
            <a:r>
              <a:rPr lang="en-US" dirty="0"/>
              <a:t>Confronted by risen Jesus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Started many churches in Turkey, Greece, Macedonia, and Rome</a:t>
            </a:r>
          </a:p>
          <a:p>
            <a:pPr lvl="1"/>
            <a:r>
              <a:rPr lang="en-US" dirty="0"/>
              <a:t>But suffered greatly as a Christian</a:t>
            </a:r>
          </a:p>
          <a:p>
            <a:pPr lvl="2"/>
            <a:r>
              <a:rPr lang="en-US" dirty="0"/>
              <a:t>Imprisoned unjustly</a:t>
            </a:r>
          </a:p>
          <a:p>
            <a:pPr lvl="2"/>
            <a:r>
              <a:rPr lang="en-US" dirty="0"/>
              <a:t>Beaten with rods 3x</a:t>
            </a:r>
          </a:p>
          <a:p>
            <a:pPr lvl="2"/>
            <a:r>
              <a:rPr lang="en-US" dirty="0"/>
              <a:t>Pelted with stones, left for dead </a:t>
            </a:r>
          </a:p>
          <a:p>
            <a:pPr lvl="2"/>
            <a:r>
              <a:rPr lang="en-US" dirty="0"/>
              <a:t>Shipwrecked 3x</a:t>
            </a:r>
          </a:p>
          <a:p>
            <a:pPr lvl="2"/>
            <a:r>
              <a:rPr lang="en-US" dirty="0"/>
              <a:t>Went without sleep, food &amp; clothes</a:t>
            </a:r>
          </a:p>
          <a:p>
            <a:pPr lvl="2"/>
            <a:r>
              <a:rPr lang="en-US" dirty="0"/>
              <a:t>And more (2 Cor. 11)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Slide Image Placeholder 3">
            <a:extLst>
              <a:ext uri="{FF2B5EF4-FFF2-40B4-BE49-F238E27FC236}">
                <a16:creationId xmlns:a16="http://schemas.microsoft.com/office/drawing/2014/main" id="{00A5A481-896E-4D21-AE02-199FE2ED05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09600"/>
            <a:ext cx="4419600" cy="248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5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Paul’s 1st Missionary Journey</a:t>
            </a:r>
          </a:p>
          <a:p>
            <a:pPr lvl="1"/>
            <a:r>
              <a:rPr lang="en-US" dirty="0"/>
              <a:t>From home town Antioch: Established churches at Pisidian Antioch, Iconium, Lystra, and Derbe (Modern day Turkey)</a:t>
            </a:r>
          </a:p>
          <a:p>
            <a:r>
              <a:rPr lang="en-US" dirty="0"/>
              <a:t>Paul’s 2nd Missionary Journey</a:t>
            </a:r>
          </a:p>
          <a:p>
            <a:pPr lvl="1"/>
            <a:r>
              <a:rPr lang="en-US" dirty="0"/>
              <a:t>After the Apostolic Council of Jerusalem </a:t>
            </a:r>
          </a:p>
          <a:p>
            <a:pPr lvl="1"/>
            <a:r>
              <a:rPr lang="en-US" dirty="0"/>
              <a:t>Revisited the churches on his 1st journey</a:t>
            </a:r>
          </a:p>
          <a:p>
            <a:pPr lvl="1"/>
            <a:r>
              <a:rPr lang="en-US" dirty="0"/>
              <a:t>Preached the Gospel in Philippi, Thessalonica, Berea, Athens, and Corinth. </a:t>
            </a:r>
          </a:p>
          <a:p>
            <a:pPr lvl="1"/>
            <a:r>
              <a:rPr lang="en-US" dirty="0"/>
              <a:t>Afterward he returned to Antioch by way of Ephesus and Jerusalem. </a:t>
            </a:r>
          </a:p>
          <a:p>
            <a:r>
              <a:rPr lang="en-US" dirty="0"/>
              <a:t>Paul’s 3rd Journey</a:t>
            </a:r>
          </a:p>
          <a:p>
            <a:pPr lvl="1"/>
            <a:r>
              <a:rPr lang="en-US" dirty="0"/>
              <a:t>He visited nearly the same regions as on the second trip, </a:t>
            </a:r>
          </a:p>
          <a:p>
            <a:pPr lvl="1"/>
            <a:r>
              <a:rPr lang="en-US" dirty="0"/>
              <a:t>Stayed in Ephesus 3 years…</a:t>
            </a:r>
          </a:p>
          <a:p>
            <a:pPr lvl="1"/>
            <a:r>
              <a:rPr lang="en-US" dirty="0"/>
              <a:t>Intended to leave Jerusalem for Rome and Spain, but due to strong opposition by the Jews, was hindered. Arrested.</a:t>
            </a:r>
          </a:p>
          <a:p>
            <a:pPr lvl="1"/>
            <a:r>
              <a:rPr lang="en-US" dirty="0"/>
              <a:t>After two years of imprisonment at Caesarea he finally reached Rome, where he was kept for another two years as a prisoner of Rome. </a:t>
            </a:r>
          </a:p>
          <a:p>
            <a:pPr lvl="1"/>
            <a:r>
              <a:rPr lang="en-US" dirty="0"/>
              <a:t>Probably released for a while, later imprisoned in Rome again…executed by Nero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0794C69-7F0A-4044-AA6F-5C1170CAF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6837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OF 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0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68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ACTS 1:8 “…and you will be my witnesses in Jerusalem, and in all Judea and Samaria, and to the ends of the earth.” </a:t>
            </a:r>
          </a:p>
          <a:p>
            <a:endParaRPr lang="en-US" dirty="0"/>
          </a:p>
          <a:p>
            <a:r>
              <a:rPr lang="en-US" dirty="0"/>
              <a:t>Key verse in Acts</a:t>
            </a:r>
          </a:p>
          <a:p>
            <a:pPr lvl="1"/>
            <a:r>
              <a:rPr lang="en-US" dirty="0"/>
              <a:t>This progression of the gospel is exactly what ACTS describes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C064-BA99-45EE-AED7-60CCB6C6F6B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3572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8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F927B20-C993-4158-BE97-08FB30CDE7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AD 350 Christians made up over 60% of the Roman Empire</a:t>
            </a:r>
          </a:p>
          <a:p>
            <a:endParaRPr lang="en-US" dirty="0"/>
          </a:p>
          <a:p>
            <a:r>
              <a:rPr lang="en-US" dirty="0"/>
              <a:t>Emperor Gallienus (AD 213-268 260)</a:t>
            </a:r>
          </a:p>
          <a:p>
            <a:pPr lvl="1"/>
            <a:r>
              <a:rPr lang="en-US" dirty="0"/>
              <a:t>AD 260 Extended tolerance to Christians</a:t>
            </a:r>
          </a:p>
          <a:p>
            <a:r>
              <a:rPr lang="en-US" dirty="0"/>
              <a:t>Emperor Diocletian (~284-311)</a:t>
            </a:r>
          </a:p>
          <a:p>
            <a:pPr lvl="1"/>
            <a:r>
              <a:rPr lang="en-US" dirty="0"/>
              <a:t>Most severe persecutor </a:t>
            </a:r>
          </a:p>
          <a:p>
            <a:pPr lvl="1"/>
            <a:r>
              <a:rPr lang="en-US" dirty="0"/>
              <a:t>Murdered 1000s of Christians…the worse persecutor ever</a:t>
            </a:r>
          </a:p>
          <a:p>
            <a:pPr lvl="1"/>
            <a:r>
              <a:rPr lang="en-US" dirty="0"/>
              <a:t>Tried to burn all Bibles</a:t>
            </a:r>
          </a:p>
          <a:p>
            <a:pPr lvl="1"/>
            <a:r>
              <a:rPr lang="en-US" dirty="0"/>
              <a:t>But many people had became disgusted with martyrdom</a:t>
            </a:r>
          </a:p>
          <a:p>
            <a:pPr lvl="1"/>
            <a:endParaRPr lang="en-US" dirty="0"/>
          </a:p>
          <a:p>
            <a:r>
              <a:rPr lang="en-US" dirty="0"/>
              <a:t>Emperor Constantine (~312-337).</a:t>
            </a:r>
          </a:p>
          <a:p>
            <a:pPr lvl="1"/>
            <a:r>
              <a:rPr lang="en-US" dirty="0"/>
              <a:t>Edict of Milan (AD 313) granted religious freedom to all </a:t>
            </a:r>
          </a:p>
          <a:p>
            <a:pPr lvl="1"/>
            <a:endParaRPr lang="en-US" dirty="0"/>
          </a:p>
          <a:p>
            <a:r>
              <a:rPr lang="en-US" dirty="0"/>
              <a:t>Theodosius I (347-395)</a:t>
            </a:r>
          </a:p>
          <a:p>
            <a:pPr lvl="1"/>
            <a:r>
              <a:rPr lang="en-US" dirty="0"/>
              <a:t>AD 375 proclaimed Christianity as the state religion</a:t>
            </a:r>
          </a:p>
        </p:txBody>
      </p:sp>
      <p:sp>
        <p:nvSpPr>
          <p:cNvPr id="9" name="Slide Image Placeholder 3">
            <a:extLst>
              <a:ext uri="{FF2B5EF4-FFF2-40B4-BE49-F238E27FC236}">
                <a16:creationId xmlns:a16="http://schemas.microsoft.com/office/drawing/2014/main" id="{D8460A07-4B1D-40FB-A3DD-E45EB84EE5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09600"/>
            <a:ext cx="4419600" cy="248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97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5486400" cy="5486400"/>
          </a:xfrm>
        </p:spPr>
        <p:txBody>
          <a:bodyPr/>
          <a:lstStyle/>
          <a:p>
            <a:r>
              <a:rPr lang="en-US" dirty="0"/>
              <a:t>Acts 1:8 “…and to the ends of the earth”</a:t>
            </a:r>
          </a:p>
          <a:p>
            <a:r>
              <a:rPr lang="en-US" dirty="0"/>
              <a:t>Christianity Today</a:t>
            </a:r>
          </a:p>
          <a:p>
            <a:pPr lvl="1"/>
            <a:r>
              <a:rPr lang="en-US" dirty="0"/>
              <a:t>Iran: More Muslims have come to Christ since 1980 than in the previous 1,000 years.</a:t>
            </a:r>
          </a:p>
          <a:p>
            <a:pPr lvl="1"/>
            <a:r>
              <a:rPr lang="en-US" dirty="0"/>
              <a:t>Korea: IN 1900 no Protestant churches, today it is 30% Christian with 7,000 churches in Seoul and 1,000 missionaries each year.</a:t>
            </a:r>
          </a:p>
          <a:p>
            <a:pPr lvl="1"/>
            <a:r>
              <a:rPr lang="en-US" dirty="0"/>
              <a:t>Mexico: 800,000 Christians in 1960, today 7,000,000.</a:t>
            </a:r>
          </a:p>
          <a:p>
            <a:pPr lvl="1"/>
            <a:r>
              <a:rPr lang="en-US" dirty="0"/>
              <a:t>Nepal: 25 believers in 1961, today 400,000.</a:t>
            </a:r>
          </a:p>
          <a:p>
            <a:pPr lvl="1"/>
            <a:r>
              <a:rPr lang="en-US" dirty="0"/>
              <a:t>Philippines: 3,000 churches in 1975, today 50,000.</a:t>
            </a:r>
          </a:p>
          <a:p>
            <a:pPr lvl="1"/>
            <a:r>
              <a:rPr lang="en-US" dirty="0"/>
              <a:t>Sudan: 5% Christian in 1960, today 70%.</a:t>
            </a:r>
          </a:p>
          <a:p>
            <a:pPr lvl="1"/>
            <a:r>
              <a:rPr lang="en-US" dirty="0"/>
              <a:t>Vietnam: 130,000 Christians in 1975, today 1,000,000.  </a:t>
            </a:r>
          </a:p>
          <a:p>
            <a:pPr lvl="1"/>
            <a:r>
              <a:rPr lang="en-US" dirty="0"/>
              <a:t>Christianity today comprises one-third of the world population—estimated 2.2 billion Christians. The growth of Christianity is faster than growth of world population.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Sources: Charles Stanley, Investing in Eternity and World Christian Encyclopedia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27617B7-0E6F-4CF5-9475-7C7B1E3FD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87605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4: PAUL’S EPISTLES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muting yourself…to speak, press and hold the space bar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Words &amp; Works of Jesus the 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34984-9479-48EE-871D-7398725B9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C064-BA99-45EE-AED7-60CCB6C6F6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0CC64CDE-8152-417E-A9EA-7ADEB2479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77446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Epistles are like informal Greek letters but usually have a more formal structure as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A9AF-66E2-439F-99A7-AD2C53A0772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D74E17E-887B-4EFA-875E-15566AC2F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360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Paul’s Epistles</a:t>
            </a:r>
          </a:p>
          <a:p>
            <a:pPr lvl="1"/>
            <a:r>
              <a:rPr lang="en-US" dirty="0"/>
              <a:t>Journey Epistles</a:t>
            </a:r>
          </a:p>
          <a:p>
            <a:pPr lvl="1"/>
            <a:r>
              <a:rPr lang="en-US" dirty="0"/>
              <a:t>Prison Epistles</a:t>
            </a:r>
          </a:p>
          <a:p>
            <a:pPr lvl="1"/>
            <a:r>
              <a:rPr lang="en-US" dirty="0"/>
              <a:t>Pastoral Epistles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1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DB805F-7669-49A5-BAFD-F62D0C59B2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Rome was like NYC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NYC </a:t>
            </a:r>
          </a:p>
          <a:p>
            <a:pPr lvl="1"/>
            <a:r>
              <a:rPr lang="en-US" dirty="0"/>
              <a:t>Is densely populated</a:t>
            </a:r>
          </a:p>
          <a:p>
            <a:pPr lvl="1"/>
            <a:r>
              <a:rPr lang="en-US" dirty="0"/>
              <a:t>Over one million people</a:t>
            </a:r>
          </a:p>
          <a:p>
            <a:pPr lvl="1"/>
            <a:r>
              <a:rPr lang="en-US" dirty="0"/>
              <a:t>Iconic city of America (besides Fresno)</a:t>
            </a:r>
          </a:p>
          <a:p>
            <a:pPr lvl="1"/>
            <a:r>
              <a:rPr lang="en-US" dirty="0"/>
              <a:t>People flowing in/out constantly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Rome</a:t>
            </a:r>
          </a:p>
          <a:p>
            <a:pPr lvl="1"/>
            <a:r>
              <a:rPr lang="en-US" dirty="0"/>
              <a:t>About 6 ½ square miles (2 ½ x 2 ½ miles)…not big.</a:t>
            </a:r>
          </a:p>
          <a:p>
            <a:pPr lvl="1"/>
            <a:r>
              <a:rPr lang="en-US" dirty="0"/>
              <a:t>But strategic center of the civilized world</a:t>
            </a:r>
          </a:p>
          <a:p>
            <a:pPr lvl="1"/>
            <a:r>
              <a:rPr lang="en-US" dirty="0"/>
              <a:t>And capital of Roman Empire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8CE0BAD-27D3-4FE6-A330-60EEA988E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47272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  <a:p>
            <a:pPr lvl="1"/>
            <a:r>
              <a:rPr lang="en-US" dirty="0"/>
              <a:t>To present </a:t>
            </a:r>
            <a:r>
              <a:rPr lang="en-US" u="sng" dirty="0"/>
              <a:t>basic doctrine of Christianity </a:t>
            </a:r>
            <a:r>
              <a:rPr lang="en-US" dirty="0"/>
              <a:t>to a church that had not received the teaching of an apostle before.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BFF001F-6FE9-4F13-80E4-9C0D858E0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24869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SIN (1:18-3:20)</a:t>
            </a:r>
          </a:p>
          <a:p>
            <a:pPr lvl="1"/>
            <a:r>
              <a:rPr lang="en-US" dirty="0"/>
              <a:t>Disobedience to God</a:t>
            </a:r>
          </a:p>
          <a:p>
            <a:pPr lvl="1"/>
            <a:r>
              <a:rPr lang="en-US" dirty="0"/>
              <a:t>Man is doomed</a:t>
            </a:r>
          </a:p>
          <a:p>
            <a:r>
              <a:rPr lang="en-US" u="sng" dirty="0"/>
              <a:t>SALVATION (3:21-5:21)</a:t>
            </a:r>
          </a:p>
          <a:p>
            <a:pPr marL="452108" lvl="1"/>
            <a:r>
              <a:rPr lang="en-US" b="0" i="1" dirty="0"/>
              <a:t>Rom. 3:21-24. “</a:t>
            </a:r>
            <a:r>
              <a:rPr lang="en-US" i="1" u="sng" dirty="0"/>
              <a:t>But now </a:t>
            </a:r>
            <a:r>
              <a:rPr lang="en-US" b="0" i="1" dirty="0"/>
              <a:t>a righteousness from God, apart from law, has been made known, to which the Law and the Prophets testify. </a:t>
            </a:r>
            <a:r>
              <a:rPr lang="en-US" b="0" i="1" baseline="30000" dirty="0"/>
              <a:t>22</a:t>
            </a:r>
            <a:r>
              <a:rPr lang="en-US" b="0" i="1" dirty="0"/>
              <a:t> This righteousness from God comes through faith in Jesus Christ </a:t>
            </a:r>
            <a:r>
              <a:rPr lang="en-US" b="0" i="1" u="sng" dirty="0"/>
              <a:t>to all </a:t>
            </a:r>
            <a:r>
              <a:rPr lang="en-US" b="0" i="1" dirty="0"/>
              <a:t>who believe. </a:t>
            </a:r>
            <a:endParaRPr lang="en-US" i="1" dirty="0"/>
          </a:p>
          <a:p>
            <a:r>
              <a:rPr lang="en-US" u="sng" dirty="0"/>
              <a:t>SANCTIFICATION (6:1-8:31))</a:t>
            </a:r>
          </a:p>
          <a:p>
            <a:pPr lvl="1"/>
            <a:r>
              <a:rPr lang="en-US" dirty="0"/>
              <a:t>More free from sin itself, and more like Christ</a:t>
            </a:r>
          </a:p>
          <a:p>
            <a:pPr lvl="1"/>
            <a:r>
              <a:rPr lang="en-US" dirty="0"/>
              <a:t>The work of God in the believer’s life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Rom. 8:29.</a:t>
            </a:r>
          </a:p>
          <a:p>
            <a:r>
              <a:rPr lang="en-US" u="sng" dirty="0"/>
              <a:t>SOVEREIGNTY(9:1-11:36)</a:t>
            </a:r>
          </a:p>
          <a:p>
            <a:pPr lvl="1"/>
            <a:r>
              <a:rPr lang="en-US" dirty="0"/>
              <a:t>God’s supreme right and authority over the nation of Israel</a:t>
            </a:r>
          </a:p>
          <a:p>
            <a:pPr lvl="1"/>
            <a:r>
              <a:rPr lang="en-US" dirty="0"/>
              <a:t>God’s sovereignty over the believer</a:t>
            </a:r>
          </a:p>
          <a:p>
            <a:r>
              <a:rPr lang="en-US" u="sng" dirty="0"/>
              <a:t>SERVICE (12:1-15:13)</a:t>
            </a:r>
          </a:p>
          <a:p>
            <a:pPr lvl="1"/>
            <a:r>
              <a:rPr lang="en-US" dirty="0"/>
              <a:t>Building up one another (spiritual gifts)</a:t>
            </a:r>
          </a:p>
          <a:p>
            <a:pPr lvl="1"/>
            <a:r>
              <a:rPr lang="en-US" dirty="0"/>
              <a:t>Loving one another</a:t>
            </a:r>
          </a:p>
          <a:p>
            <a:pPr lvl="1"/>
            <a:r>
              <a:rPr lang="en-US" dirty="0"/>
              <a:t>Caring for one another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E64F7-58ED-4AAA-AE82-E715572A59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9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DESCRIPTION OF ROMANS</a:t>
            </a:r>
          </a:p>
          <a:p>
            <a:pPr lvl="1"/>
            <a:r>
              <a:rPr lang="en-US" dirty="0"/>
              <a:t>Do Christians need to become Jews first?</a:t>
            </a:r>
          </a:p>
          <a:p>
            <a:pPr lvl="2"/>
            <a:r>
              <a:rPr lang="en-US" dirty="0"/>
              <a:t>Circumcised? </a:t>
            </a:r>
          </a:p>
          <a:p>
            <a:pPr lvl="2"/>
            <a:r>
              <a:rPr lang="en-US" dirty="0"/>
              <a:t>Jewish Sabbath? </a:t>
            </a:r>
          </a:p>
          <a:p>
            <a:pPr lvl="2"/>
            <a:r>
              <a:rPr lang="en-US" dirty="0"/>
              <a:t>Jewish food laws?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Law did not produce righteousness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Jews and Gentiles are now one people of God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44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we saved by faith? Yes, No?</a:t>
            </a:r>
          </a:p>
          <a:p>
            <a:endParaRPr lang="en-US" dirty="0"/>
          </a:p>
          <a:p>
            <a:r>
              <a:rPr lang="en-US" dirty="0"/>
              <a:t>Next slide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0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It is the object of our faith that counts!</a:t>
            </a:r>
          </a:p>
          <a:p>
            <a:pPr lvl="1"/>
            <a:r>
              <a:rPr lang="en-US" dirty="0"/>
              <a:t>I can have complete faith in a chair made of paper – but it will collapse nonetheless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can have faith in false religions but they will all collapse nonetheless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object of our faith is Jesus Christ!</a:t>
            </a:r>
          </a:p>
          <a:p>
            <a:pPr lvl="2"/>
            <a:r>
              <a:rPr lang="en-US" i="1" dirty="0"/>
              <a:t>" This righteousness is given </a:t>
            </a:r>
            <a:r>
              <a:rPr lang="en-US" i="1" u="sng" dirty="0"/>
              <a:t>through faith in Jesus Christ</a:t>
            </a:r>
            <a:r>
              <a:rPr lang="en-US" i="1" dirty="0"/>
              <a:t> to all who believe" (Rom. 3:22 NIV)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991C064-BA99-45EE-AED7-60CCB6C6F6B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521BE3F-8E6B-4980-AD34-3E8F6CED7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35581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CORINTHIANS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0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3525" y="617538"/>
            <a:ext cx="3940175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in your name each week (credit toward certificate)</a:t>
            </a:r>
          </a:p>
          <a:p>
            <a:endParaRPr lang="en-US" dirty="0"/>
          </a:p>
          <a:p>
            <a:r>
              <a:rPr lang="en-US" dirty="0"/>
              <a:t>Handouts (me)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89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  <a:p>
            <a:pPr lvl="1"/>
            <a:r>
              <a:rPr lang="en-US" dirty="0"/>
              <a:t>To </a:t>
            </a:r>
            <a:r>
              <a:rPr lang="en-US" u="sng" dirty="0"/>
              <a:t>unite a divided church </a:t>
            </a:r>
            <a:r>
              <a:rPr lang="en-US" dirty="0"/>
              <a:t>so that it will work together to advance the gospel.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844D3168-0CD1-4816-82D2-48D28FC5A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9641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609600"/>
            <a:ext cx="4064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5486400" cy="5410200"/>
          </a:xfrm>
        </p:spPr>
        <p:txBody>
          <a:bodyPr>
            <a:normAutofit/>
          </a:bodyPr>
          <a:lstStyle/>
          <a:p>
            <a:r>
              <a:rPr lang="en-US" dirty="0"/>
              <a:t>Unlike the church at Philippi or Ephesus, Corinth had many problems.</a:t>
            </a:r>
          </a:p>
          <a:p>
            <a:endParaRPr lang="en-US" dirty="0"/>
          </a:p>
          <a:p>
            <a:r>
              <a:rPr lang="en-US" dirty="0"/>
              <a:t>Paul’s problem child</a:t>
            </a:r>
          </a:p>
          <a:p>
            <a:pPr lvl="1"/>
            <a:r>
              <a:rPr lang="en-US" dirty="0"/>
              <a:t>Couldn’t break away from harmful cultural influences</a:t>
            </a:r>
          </a:p>
          <a:p>
            <a:pPr lvl="1"/>
            <a:r>
              <a:rPr lang="en-US" dirty="0"/>
              <a:t>Some rejected Paul’s teachings and authority</a:t>
            </a:r>
          </a:p>
          <a:p>
            <a:pPr lvl="1"/>
            <a:r>
              <a:rPr lang="en-US" dirty="0"/>
              <a:t>Paul had reprimand them like a father reprimands a disobedient child</a:t>
            </a:r>
          </a:p>
          <a:p>
            <a:pPr lvl="1"/>
            <a:r>
              <a:rPr lang="en-US" dirty="0"/>
              <a:t>If it was a child, Paul would have sent him to his room</a:t>
            </a:r>
          </a:p>
          <a:p>
            <a:pPr lvl="1"/>
            <a:r>
              <a:rPr lang="en-US" dirty="0"/>
              <a:t>This church struggled to grow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991C064-BA99-45EE-AED7-60CCB6C6F6B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84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BRIEF DESCRIPTION OF 1 CORINTHIANS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Q: </a:t>
            </a:r>
            <a:r>
              <a:rPr lang="en-US" u="sng" dirty="0"/>
              <a:t>Is it wrong to be tolerant?</a:t>
            </a:r>
          </a:p>
          <a:p>
            <a:pPr lvl="1"/>
            <a:endParaRPr lang="en-US" u="sng" dirty="0"/>
          </a:p>
          <a:p>
            <a:pPr lvl="1"/>
            <a:r>
              <a:rPr lang="en-US" u="sng" dirty="0"/>
              <a:t>A: </a:t>
            </a:r>
            <a:r>
              <a:rPr lang="en-US" dirty="0"/>
              <a:t>Ethnic and racial differences must be tolerated…BUT anything that undermines God’s moral laws is not to be tolerated.</a:t>
            </a:r>
          </a:p>
          <a:p>
            <a:pPr lvl="1"/>
            <a:endParaRPr lang="en-US" u="sng" dirty="0"/>
          </a:p>
          <a:p>
            <a:pPr lvl="0"/>
            <a:endParaRPr lang="en-US" u="sng" dirty="0"/>
          </a:p>
          <a:p>
            <a:pPr lvl="0"/>
            <a:r>
              <a:rPr lang="en-US" u="sng" dirty="0"/>
              <a:t>Church at Corinth was proud of their tolerances</a:t>
            </a:r>
          </a:p>
          <a:p>
            <a:pPr lvl="1"/>
            <a:r>
              <a:rPr lang="en-US" dirty="0"/>
              <a:t>Divisions in church (Paul, Apollos, Christ)</a:t>
            </a:r>
          </a:p>
          <a:p>
            <a:pPr lvl="1"/>
            <a:r>
              <a:rPr lang="en-US" dirty="0"/>
              <a:t>Sexual immorality (man having an affair with his father's wife)</a:t>
            </a:r>
          </a:p>
          <a:p>
            <a:pPr lvl="1"/>
            <a:r>
              <a:rPr lang="en-US" dirty="0"/>
              <a:t>Rampant law suits against each other</a:t>
            </a:r>
          </a:p>
          <a:p>
            <a:pPr lvl="1"/>
            <a:r>
              <a:rPr lang="en-US" dirty="0"/>
              <a:t>Improper worship (Lord’s Supper)</a:t>
            </a:r>
          </a:p>
          <a:p>
            <a:pPr lvl="1"/>
            <a:r>
              <a:rPr lang="en-US" dirty="0"/>
              <a:t>False teachings (teaching different Jesus)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59075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CORINTHIANS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1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  <a:p>
            <a:pPr lvl="1"/>
            <a:r>
              <a:rPr lang="en-US" dirty="0"/>
              <a:t>Paul defends </a:t>
            </a:r>
            <a:r>
              <a:rPr lang="en-US" u="sng" dirty="0"/>
              <a:t>his apostleship and his message </a:t>
            </a:r>
            <a:r>
              <a:rPr lang="en-US" dirty="0"/>
              <a:t>because some in the Corinthian church had apparently taken his meekness among them to be a sign of moral weakness or lack of authority. </a:t>
            </a:r>
          </a:p>
          <a:p>
            <a:endParaRPr lang="en-US" dirty="0"/>
          </a:p>
          <a:p>
            <a:pPr lvl="1"/>
            <a:r>
              <a:rPr lang="en-US" dirty="0"/>
              <a:t>False teachers said Paul’s sufferings were because of his bad teachings and God was punishing him.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Principle of retribution</a:t>
            </a:r>
            <a:r>
              <a:rPr lang="en-US" dirty="0"/>
              <a:t>: The view that all suffering is due to disobedience.</a:t>
            </a:r>
          </a:p>
          <a:p>
            <a:pPr lvl="2"/>
            <a:r>
              <a:rPr lang="en-US" dirty="0"/>
              <a:t>"His disciples asked him, "Rabbi, who sinned, this man or his parents, that he was born blind?"" (Jn. 9:2 NIV)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99A622F-97D3-4276-A28E-4EA85718A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58540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37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/>
              <a:t>Brief Description of 2 Corinthians</a:t>
            </a:r>
          </a:p>
          <a:p>
            <a:pPr lvl="1">
              <a:spcAft>
                <a:spcPts val="1600"/>
              </a:spcAft>
            </a:pPr>
            <a:r>
              <a:rPr lang="en-US" dirty="0"/>
              <a:t>False apostles infiltrated the church (Judaizers)</a:t>
            </a:r>
          </a:p>
          <a:p>
            <a:pPr lvl="1">
              <a:spcAft>
                <a:spcPts val="1600"/>
              </a:spcAft>
            </a:pPr>
            <a:r>
              <a:rPr lang="en-US" dirty="0"/>
              <a:t>They criticized Paul’s apostleship</a:t>
            </a:r>
          </a:p>
          <a:p>
            <a:pPr lvl="1">
              <a:spcAft>
                <a:spcPts val="1600"/>
              </a:spcAft>
            </a:pPr>
            <a:r>
              <a:rPr lang="en-US" dirty="0"/>
              <a:t>Rebellious minority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E64F7-58ED-4AAA-AE82-E715572A59E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45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NEXT WEEK…</a:t>
            </a:r>
          </a:p>
          <a:p>
            <a:pPr lvl="1"/>
            <a:r>
              <a:rPr lang="en-US" dirty="0"/>
              <a:t>Read Galatians, Ephesians, Philippians and Colossians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YOURSELF</a:t>
            </a:r>
          </a:p>
          <a:p>
            <a:endParaRPr lang="en-US" dirty="0"/>
          </a:p>
          <a:p>
            <a:r>
              <a:rPr lang="en-US" dirty="0"/>
              <a:t>“What’s your favorite restaurant?”</a:t>
            </a:r>
          </a:p>
          <a:p>
            <a:endParaRPr lang="en-US" dirty="0"/>
          </a:p>
          <a:p>
            <a:r>
              <a:rPr lang="en-US" dirty="0"/>
              <a:t>5 Minutes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CBA948F-FDB7-489F-9F61-5434286BB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0632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take out your notes.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1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3: ACTS OF THE EARLY CHURCH</a:t>
            </a:r>
          </a:p>
          <a:p>
            <a:endParaRPr lang="en-US" dirty="0"/>
          </a:p>
          <a:p>
            <a:r>
              <a:rPr lang="en-US" dirty="0"/>
              <a:t>If you had a chance to read it this week </a:t>
            </a:r>
            <a:r>
              <a:rPr lang="en-US" u="sng" dirty="0"/>
              <a:t>what stood out most to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THE ACTS OF THE EARLY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LUKE-ACTS CONNECTION</a:t>
            </a:r>
          </a:p>
          <a:p>
            <a:pPr lvl="1"/>
            <a:r>
              <a:rPr lang="en-US" dirty="0"/>
              <a:t>The book of Acts was probably written sometime following the writing of the book of Luke. </a:t>
            </a:r>
          </a:p>
          <a:p>
            <a:pPr lvl="1"/>
            <a:r>
              <a:rPr lang="en-US" dirty="0"/>
              <a:t>Acts is in a sense “Luke Part 2.” </a:t>
            </a:r>
          </a:p>
          <a:p>
            <a:pPr lvl="1"/>
            <a:r>
              <a:rPr lang="en-US" dirty="0"/>
              <a:t>Notice the continuity between the close of Luke and the beginning of Acts.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Much of Acts focuses on the beginning of the church at Pentecost and its two leading individuals are Peter and Paul.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lide Image Placeholder 3">
            <a:extLst>
              <a:ext uri="{FF2B5EF4-FFF2-40B4-BE49-F238E27FC236}">
                <a16:creationId xmlns:a16="http://schemas.microsoft.com/office/drawing/2014/main" id="{ED396B3D-8341-491D-8428-459A0F430A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09600"/>
            <a:ext cx="4419600" cy="248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35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PEOPLE</a:t>
            </a:r>
          </a:p>
          <a:p>
            <a:pPr lvl="1"/>
            <a:r>
              <a:rPr lang="en-US" dirty="0"/>
              <a:t>Peter</a:t>
            </a:r>
          </a:p>
          <a:p>
            <a:pPr lvl="1"/>
            <a:r>
              <a:rPr lang="en-US" dirty="0"/>
              <a:t>Paul</a:t>
            </a:r>
          </a:p>
          <a:p>
            <a:pPr lvl="1"/>
            <a:r>
              <a:rPr lang="en-US" dirty="0"/>
              <a:t>Both played a very significant role in the 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fedifrago1.wordpress.com/2016/09/02/immagina-puoi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117027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3/2/2021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3/2/2021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3/2/2021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3/2/2021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5383398" cy="6858001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11/26/2012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Testament Survey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C61C3C-2584-4516-BC1A-FE32F3900D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7212" y="457200"/>
            <a:ext cx="5586545" cy="57658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>
              <a:buNone/>
              <a:defRPr sz="3732" b="1">
                <a:latin typeface="Century Gothic" panose="020B0502020202020204" pitchFamily="34" charset="0"/>
              </a:defRPr>
            </a:lvl1pPr>
            <a:lvl2pPr marL="284163" indent="-204788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666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82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2514600"/>
            <a:ext cx="9296400" cy="2105367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9A5DC1-7851-4F13-8772-E1FCDF999885}"/>
              </a:ext>
            </a:extLst>
          </p:cNvPr>
          <p:cNvSpPr/>
          <p:nvPr userDrawn="1"/>
        </p:nvSpPr>
        <p:spPr>
          <a:xfrm>
            <a:off x="1" y="0"/>
            <a:ext cx="6091564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73F33-7350-45FB-8534-C0B65291D0B2}"/>
              </a:ext>
            </a:extLst>
          </p:cNvPr>
          <p:cNvSpPr/>
          <p:nvPr userDrawn="1"/>
        </p:nvSpPr>
        <p:spPr>
          <a:xfrm>
            <a:off x="6100108" y="0"/>
            <a:ext cx="6067362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31114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11/26/2012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Testament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00C4F1-DD5C-48FC-BC73-AE1A26BE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456" y="2209800"/>
            <a:ext cx="9717541" cy="2438400"/>
          </a:xfrm>
        </p:spPr>
        <p:txBody>
          <a:bodyPr>
            <a:noAutofit/>
          </a:bodyPr>
          <a:lstStyle>
            <a:lvl1pPr algn="ctr">
              <a:lnSpc>
                <a:spcPct val="108000"/>
              </a:lnSpc>
              <a:defRPr sz="533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90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defRPr sz="36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3/2/2021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209800"/>
            <a:ext cx="10209531" cy="2105367"/>
          </a:xfrm>
        </p:spPr>
        <p:txBody>
          <a:bodyPr anchor="ctr">
            <a:noAutofit/>
          </a:bodyPr>
          <a:lstStyle>
            <a:lvl1pPr algn="ctr">
              <a:defRPr sz="7200" b="0" cap="all" baseline="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F9C48-E281-4A72-B40F-5D1FD7996AB7}"/>
              </a:ext>
            </a:extLst>
          </p:cNvPr>
          <p:cNvCxnSpPr/>
          <p:nvPr userDrawn="1"/>
        </p:nvCxnSpPr>
        <p:spPr>
          <a:xfrm>
            <a:off x="836612" y="1371600"/>
            <a:ext cx="1021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19EF98-AFD8-4F09-8E64-F684108532A7}"/>
              </a:ext>
            </a:extLst>
          </p:cNvPr>
          <p:cNvCxnSpPr/>
          <p:nvPr userDrawn="1"/>
        </p:nvCxnSpPr>
        <p:spPr>
          <a:xfrm>
            <a:off x="912812" y="5029200"/>
            <a:ext cx="1021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3/2/2021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3/2/2021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28600"/>
            <a:ext cx="9751060" cy="1295400"/>
          </a:xfrm>
        </p:spPr>
        <p:txBody>
          <a:bodyPr>
            <a:normAutofit/>
          </a:bodyPr>
          <a:lstStyle>
            <a:lvl1pPr>
              <a:defRPr sz="54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3/2/2021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3/2/2021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743B0-358F-4D6D-A85A-42EEA50A8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531812" y="1981200"/>
            <a:ext cx="1266825" cy="12668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CEA62C-3407-4990-BB07-FF405F2C3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7612" y="228600"/>
            <a:ext cx="9751060" cy="12954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35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3/2/2021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3/2/2021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3/2/2021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0-Agenda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ngimg.com/download/22937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edifrago1.wordpress.com/2016/09/02/immagina-puoi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yes-no-button-orange-green-icon-1713011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0-Agenda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ngimg.com/download/22937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02E9D3-4873-4B18-A47C-C79B13FA4578}"/>
              </a:ext>
            </a:extLst>
          </p:cNvPr>
          <p:cNvSpPr/>
          <p:nvPr/>
        </p:nvSpPr>
        <p:spPr>
          <a:xfrm>
            <a:off x="0" y="893"/>
            <a:ext cx="5823550" cy="6856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20447-65C4-47D1-82F4-2A4B69B98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2264" y="894"/>
            <a:ext cx="8782095" cy="6856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8222F5-FC4C-4ACD-9C1E-F513A2A204FE}"/>
              </a:ext>
            </a:extLst>
          </p:cNvPr>
          <p:cNvSpPr txBox="1"/>
          <p:nvPr/>
        </p:nvSpPr>
        <p:spPr>
          <a:xfrm>
            <a:off x="150812" y="609600"/>
            <a:ext cx="5704721" cy="258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b="1" dirty="0">
                <a:latin typeface="HGMaruGothicMPRO" panose="020F0400000000000000" pitchFamily="34" charset="-128"/>
                <a:ea typeface="HGMaruGothicMPRO" panose="020F0400000000000000" pitchFamily="34" charset="-128"/>
              </a:rPr>
              <a:t>NEW TESTAMENT 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DF34E-0E03-4E6F-AE32-4E260337F717}"/>
              </a:ext>
            </a:extLst>
          </p:cNvPr>
          <p:cNvSpPr txBox="1"/>
          <p:nvPr/>
        </p:nvSpPr>
        <p:spPr>
          <a:xfrm>
            <a:off x="-458788" y="3657600"/>
            <a:ext cx="6505345" cy="212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PART 3</a:t>
            </a:r>
          </a:p>
          <a:p>
            <a:pPr algn="ctr"/>
            <a:r>
              <a:rPr lang="en-US" sz="43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Acts, Romans, 1-2 Corinthians</a:t>
            </a:r>
          </a:p>
        </p:txBody>
      </p:sp>
    </p:spTree>
    <p:extLst>
      <p:ext uri="{BB962C8B-B14F-4D97-AF65-F5344CB8AC3E}">
        <p14:creationId xmlns:p14="http://schemas.microsoft.com/office/powerpoint/2010/main" val="38051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7F9D-D678-4777-B818-2FB12E74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Who was the Apostle Peter?</a:t>
            </a:r>
          </a:p>
        </p:txBody>
      </p:sp>
    </p:spTree>
    <p:extLst>
      <p:ext uri="{BB962C8B-B14F-4D97-AF65-F5344CB8AC3E}">
        <p14:creationId xmlns:p14="http://schemas.microsoft.com/office/powerpoint/2010/main" val="10622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C8E404-F833-4425-8E7A-A487673CC2C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3C405-FB2E-4966-8FEB-980D492685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8" y="304800"/>
            <a:ext cx="4977104" cy="5891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BB211B-6FF9-443F-89F8-7070A65A17EF}"/>
              </a:ext>
            </a:extLst>
          </p:cNvPr>
          <p:cNvSpPr txBox="1"/>
          <p:nvPr/>
        </p:nvSpPr>
        <p:spPr>
          <a:xfrm>
            <a:off x="5789691" y="381795"/>
            <a:ext cx="5867321" cy="615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266" b="1" dirty="0">
                <a:latin typeface="Century Gothic" panose="020B0502020202020204" pitchFamily="34" charset="0"/>
              </a:rPr>
              <a:t>APOSTLE PETER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Fisherman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Born in Bethsaida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Married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Very outspoken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Part of Jesus’ inner circle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Denied Jesus (3X)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Strong accent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Leader of the early church</a:t>
            </a:r>
          </a:p>
          <a:p>
            <a:endParaRPr lang="en-US" sz="3199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0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C8E404-F833-4425-8E7A-A487673CC2C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C46C7-F546-44F0-B8A0-00E50C919B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12" y="228600"/>
            <a:ext cx="49530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156D35-DB3B-49C5-9A18-13301E359652}"/>
              </a:ext>
            </a:extLst>
          </p:cNvPr>
          <p:cNvSpPr txBox="1"/>
          <p:nvPr/>
        </p:nvSpPr>
        <p:spPr>
          <a:xfrm>
            <a:off x="5789691" y="381795"/>
            <a:ext cx="5867321" cy="594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266" b="1" dirty="0">
                <a:latin typeface="Century Gothic" panose="020B0502020202020204" pitchFamily="34" charset="0"/>
              </a:rPr>
              <a:t>APOSTLE PAUL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Trained pharisee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Well educated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Initially a Christian hater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Confronted by risen Jesus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Became a successful missionary</a:t>
            </a:r>
          </a:p>
          <a:p>
            <a:pPr marL="304724" indent="-304724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latin typeface="Century Gothic" panose="020B0502020202020204" pitchFamily="34" charset="0"/>
              </a:rPr>
              <a:t>Suffered greatly as a Christian</a:t>
            </a:r>
          </a:p>
          <a:p>
            <a:endParaRPr lang="en-US" sz="3199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1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ul's missionary journeys">
            <a:extLst>
              <a:ext uri="{FF2B5EF4-FFF2-40B4-BE49-F238E27FC236}">
                <a16:creationId xmlns:a16="http://schemas.microsoft.com/office/drawing/2014/main" id="{518CE0AC-E0E6-4A31-B18C-F384EEE7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76199"/>
            <a:ext cx="11963401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DF7F-4E5E-492A-9020-8DED5BF8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204601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F0A63A-1BCA-4FA7-ACAD-C053FC65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C016-0DD2-4195-BA05-306D061E5806}"/>
              </a:ext>
            </a:extLst>
          </p:cNvPr>
          <p:cNvSpPr txBox="1"/>
          <p:nvPr/>
        </p:nvSpPr>
        <p:spPr>
          <a:xfrm>
            <a:off x="2055812" y="22860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Acts records a selective history of </a:t>
            </a:r>
            <a:r>
              <a:rPr lang="en-US" sz="4400" b="1" u="sng" dirty="0">
                <a:solidFill>
                  <a:srgbClr val="FFFF00"/>
                </a:solidFill>
              </a:rPr>
              <a:t>the early church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following the resurrection of Jesus Christ.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B82ED-9E8C-4271-8B4E-E94789C330BB}"/>
              </a:ext>
            </a:extLst>
          </p:cNvPr>
          <p:cNvSpPr/>
          <p:nvPr/>
        </p:nvSpPr>
        <p:spPr>
          <a:xfrm>
            <a:off x="4799012" y="6096000"/>
            <a:ext cx="2590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Page 43</a:t>
            </a:r>
          </a:p>
        </p:txBody>
      </p:sp>
    </p:spTree>
    <p:extLst>
      <p:ext uri="{BB962C8B-B14F-4D97-AF65-F5344CB8AC3E}">
        <p14:creationId xmlns:p14="http://schemas.microsoft.com/office/powerpoint/2010/main" val="26972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875530" y="483367"/>
          <a:ext cx="7516442" cy="578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5612" y="762000"/>
            <a:ext cx="5281824" cy="304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dirty="0">
                <a:latin typeface="Trebuchet MS" pitchFamily="34" charset="0"/>
              </a:rPr>
              <a:t>“…and you will be my witnesses in </a:t>
            </a:r>
            <a:r>
              <a:rPr lang="en-US" sz="3199" u="sng" dirty="0">
                <a:latin typeface="Trebuchet MS" pitchFamily="34" charset="0"/>
              </a:rPr>
              <a:t>Jerusalem</a:t>
            </a:r>
            <a:r>
              <a:rPr lang="en-US" sz="3199" dirty="0">
                <a:latin typeface="Trebuchet MS" pitchFamily="34" charset="0"/>
              </a:rPr>
              <a:t>, and in all </a:t>
            </a:r>
            <a:r>
              <a:rPr lang="en-US" sz="3199" u="sng" dirty="0">
                <a:latin typeface="Trebuchet MS" pitchFamily="34" charset="0"/>
              </a:rPr>
              <a:t>Judea</a:t>
            </a:r>
            <a:r>
              <a:rPr lang="en-US" sz="3199" dirty="0">
                <a:latin typeface="Trebuchet MS" pitchFamily="34" charset="0"/>
              </a:rPr>
              <a:t> and </a:t>
            </a:r>
            <a:r>
              <a:rPr lang="en-US" sz="3199" u="sng" dirty="0">
                <a:latin typeface="Trebuchet MS" pitchFamily="34" charset="0"/>
              </a:rPr>
              <a:t>Samaria</a:t>
            </a:r>
            <a:r>
              <a:rPr lang="en-US" sz="3199" dirty="0">
                <a:latin typeface="Trebuchet MS" pitchFamily="34" charset="0"/>
              </a:rPr>
              <a:t>, and to the </a:t>
            </a:r>
            <a:r>
              <a:rPr lang="en-US" sz="3199" u="sng" dirty="0">
                <a:latin typeface="Trebuchet MS" pitchFamily="34" charset="0"/>
              </a:rPr>
              <a:t>ends of the earth</a:t>
            </a:r>
            <a:r>
              <a:rPr lang="en-US" sz="3199" dirty="0">
                <a:latin typeface="Trebuchet MS" pitchFamily="34" charset="0"/>
              </a:rPr>
              <a:t>.” </a:t>
            </a:r>
          </a:p>
          <a:p>
            <a:pPr algn="ctr"/>
            <a:r>
              <a:rPr lang="en-US" sz="3199" dirty="0">
                <a:latin typeface="Trebuchet MS" pitchFamily="34" charset="0"/>
              </a:rPr>
              <a:t>Acts 1:8</a:t>
            </a:r>
          </a:p>
        </p:txBody>
      </p:sp>
    </p:spTree>
    <p:extLst>
      <p:ext uri="{BB962C8B-B14F-4D97-AF65-F5344CB8AC3E}">
        <p14:creationId xmlns:p14="http://schemas.microsoft.com/office/powerpoint/2010/main" val="253883200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7" y="383689"/>
            <a:ext cx="11398411" cy="5891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37764" y="686514"/>
            <a:ext cx="7695248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+mj-lt"/>
              </a:rPr>
              <a:t>By AD 350 Christians made up over 60% of the Roman Empire population</a:t>
            </a:r>
          </a:p>
        </p:txBody>
      </p:sp>
    </p:spTree>
    <p:extLst>
      <p:ext uri="{BB962C8B-B14F-4D97-AF65-F5344CB8AC3E}">
        <p14:creationId xmlns:p14="http://schemas.microsoft.com/office/powerpoint/2010/main" val="45410053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ABD8-1B63-401B-B882-33D2F522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228600"/>
            <a:ext cx="10057129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“…and to the ends of the earth”</a:t>
            </a:r>
          </a:p>
        </p:txBody>
      </p:sp>
      <p:pic>
        <p:nvPicPr>
          <p:cNvPr id="3" name="Picture 2" descr="Image result for chart growth">
            <a:extLst>
              <a:ext uri="{FF2B5EF4-FFF2-40B4-BE49-F238E27FC236}">
                <a16:creationId xmlns:a16="http://schemas.microsoft.com/office/drawing/2014/main" id="{2CAD839C-D040-4ABE-9BFD-ABE90D51465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3523"/>
          <a:stretch/>
        </p:blipFill>
        <p:spPr bwMode="auto">
          <a:xfrm>
            <a:off x="1141412" y="1524000"/>
            <a:ext cx="6019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79CCB-1F8F-4B18-AE9A-339832C0891D}"/>
              </a:ext>
            </a:extLst>
          </p:cNvPr>
          <p:cNvSpPr txBox="1"/>
          <p:nvPr/>
        </p:nvSpPr>
        <p:spPr>
          <a:xfrm>
            <a:off x="6856412" y="18288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Christianity today comprises one-third of the world population</a:t>
            </a:r>
          </a:p>
        </p:txBody>
      </p:sp>
    </p:spTree>
    <p:extLst>
      <p:ext uri="{BB962C8B-B14F-4D97-AF65-F5344CB8AC3E}">
        <p14:creationId xmlns:p14="http://schemas.microsoft.com/office/powerpoint/2010/main" val="28652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749" y="788088"/>
            <a:ext cx="9852634" cy="1675963"/>
          </a:xfrm>
        </p:spPr>
        <p:txBody>
          <a:bodyPr anchor="ctr"/>
          <a:lstStyle/>
          <a:p>
            <a:r>
              <a:rPr lang="en-US" sz="5865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 PAUL’S EPISTLES</a:t>
            </a:r>
            <a:endParaRPr lang="en-US" sz="5865" i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BB6F5B-875B-4CFA-8612-2B9BD9E79C4B}"/>
              </a:ext>
            </a:extLst>
          </p:cNvPr>
          <p:cNvSpPr/>
          <p:nvPr/>
        </p:nvSpPr>
        <p:spPr>
          <a:xfrm>
            <a:off x="1371242" y="2743379"/>
            <a:ext cx="9674880" cy="396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82">
              <a:defRPr/>
            </a:pPr>
            <a:endParaRPr lang="en-US" sz="2399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8" name="Picture 7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C3655A3A-7341-49E8-8FC9-29E9A8B31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35258" y="3059814"/>
            <a:ext cx="8718308" cy="392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35C629EE-54B0-4A87-8ACC-5D6DA0A96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750" y="2311691"/>
            <a:ext cx="9141619" cy="886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ger pushing space bar button on laptop keyboard | Premium Photo">
            <a:extLst>
              <a:ext uri="{FF2B5EF4-FFF2-40B4-BE49-F238E27FC236}">
                <a16:creationId xmlns:a16="http://schemas.microsoft.com/office/drawing/2014/main" id="{9C7E25A3-CA83-4D27-8F14-822B7124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5" y="1295956"/>
            <a:ext cx="5789692" cy="3856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89AFA-9D98-4A7C-A985-8B44045DE14D}"/>
              </a:ext>
            </a:extLst>
          </p:cNvPr>
          <p:cNvSpPr txBox="1"/>
          <p:nvPr/>
        </p:nvSpPr>
        <p:spPr>
          <a:xfrm>
            <a:off x="6094412" y="5155750"/>
            <a:ext cx="5383398" cy="115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99" dirty="0"/>
              <a:t>to speak, press and hold the </a:t>
            </a:r>
            <a:r>
              <a:rPr lang="en-US" sz="3732" b="1" dirty="0"/>
              <a:t>space bar</a:t>
            </a:r>
            <a:r>
              <a:rPr lang="en-US" sz="3732" dirty="0"/>
              <a:t>.</a:t>
            </a:r>
            <a:endParaRPr lang="en-US" sz="3199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DC4BC7-0A0C-44EF-81DB-6586CD58AF1C}"/>
              </a:ext>
            </a:extLst>
          </p:cNvPr>
          <p:cNvGrpSpPr/>
          <p:nvPr/>
        </p:nvGrpSpPr>
        <p:grpSpPr>
          <a:xfrm>
            <a:off x="609441" y="-28563"/>
            <a:ext cx="4672383" cy="6098475"/>
            <a:chOff x="2647950" y="0"/>
            <a:chExt cx="3846910" cy="5143500"/>
          </a:xfrm>
        </p:grpSpPr>
        <p:pic>
          <p:nvPicPr>
            <p:cNvPr id="5" name="Picture 2" descr="Clip.Cookdiary.net - Sign Clipart man 6 - 1795 X 2400 for Android ...">
              <a:extLst>
                <a:ext uri="{FF2B5EF4-FFF2-40B4-BE49-F238E27FC236}">
                  <a16:creationId xmlns:a16="http://schemas.microsoft.com/office/drawing/2014/main" id="{8878EE72-BD3B-4991-8516-CF1EEC986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0"/>
              <a:ext cx="3846910" cy="5143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448478-90F1-46AD-83C9-E9F6A44396DC}"/>
                </a:ext>
              </a:extLst>
            </p:cNvPr>
            <p:cNvSpPr txBox="1"/>
            <p:nvPr/>
          </p:nvSpPr>
          <p:spPr>
            <a:xfrm>
              <a:off x="3287486" y="1447801"/>
              <a:ext cx="2688771" cy="146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6" dirty="0"/>
                <a:t>Please mute your mic until you are ready to speak. Thanks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79454"/>
              </p:ext>
            </p:extLst>
          </p:nvPr>
        </p:nvGraphicFramePr>
        <p:xfrm>
          <a:off x="608012" y="457200"/>
          <a:ext cx="11049000" cy="5791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8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1016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Aspect </a:t>
                      </a:r>
                      <a:endParaRPr lang="en-US" sz="3600" kern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Typical Greek Letters</a:t>
                      </a:r>
                      <a:endParaRPr lang="en-US" sz="3600" kern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Biblical         Epistles</a:t>
                      </a:r>
                      <a:endParaRPr lang="en-US" sz="3600" kern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897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Opening</a:t>
                      </a:r>
                      <a:endParaRPr lang="en-US" sz="3600" kern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en-US" sz="54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en-US" sz="54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246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Thanksgiving</a:t>
                      </a:r>
                      <a:endParaRPr lang="en-US" sz="3600" kern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54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en-US" sz="54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897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Body</a:t>
                      </a:r>
                      <a:endParaRPr lang="en-US" sz="3600" kern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en-US" sz="54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en-US" sz="54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246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Exhortation</a:t>
                      </a:r>
                      <a:endParaRPr lang="en-US" sz="3600" kern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5400" kern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en-US" sz="54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897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Closing</a:t>
                      </a:r>
                      <a:endParaRPr lang="en-US" sz="3600" kern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en-US" sz="5400" kern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40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en-US" sz="54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1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4080900"/>
              </p:ext>
            </p:extLst>
          </p:nvPr>
        </p:nvGraphicFramePr>
        <p:xfrm>
          <a:off x="1255712" y="381000"/>
          <a:ext cx="9677400" cy="609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6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332712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ew York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31297"/>
            <a:ext cx="12188825" cy="76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was like New York City</a:t>
            </a:r>
          </a:p>
        </p:txBody>
      </p:sp>
    </p:spTree>
    <p:extLst>
      <p:ext uri="{BB962C8B-B14F-4D97-AF65-F5344CB8AC3E}">
        <p14:creationId xmlns:p14="http://schemas.microsoft.com/office/powerpoint/2010/main" val="9811012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BB8FED-F5B7-4B1F-A533-9C249D7D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MAIN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604BB-1DCE-42CD-9511-634FD471AE95}"/>
              </a:ext>
            </a:extLst>
          </p:cNvPr>
          <p:cNvSpPr txBox="1"/>
          <p:nvPr/>
        </p:nvSpPr>
        <p:spPr>
          <a:xfrm>
            <a:off x="1979612" y="27432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 present </a:t>
            </a:r>
            <a:r>
              <a:rPr lang="en-US" sz="3600" b="1" u="sng" dirty="0">
                <a:solidFill>
                  <a:srgbClr val="FFFF00"/>
                </a:solidFill>
              </a:rPr>
              <a:t>basic doctrine of Christianity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to a church that had not received the teaching of an apostle before.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AE659-6E8B-4870-93B9-EEFEC3958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31812" y="1981200"/>
            <a:ext cx="1266825" cy="1266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D06759-F861-481C-9A65-31013FC415AF}"/>
              </a:ext>
            </a:extLst>
          </p:cNvPr>
          <p:cNvSpPr/>
          <p:nvPr/>
        </p:nvSpPr>
        <p:spPr>
          <a:xfrm>
            <a:off x="4799012" y="6096000"/>
            <a:ext cx="2590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13858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2" y="228600"/>
            <a:ext cx="9751060" cy="1295400"/>
          </a:xfrm>
        </p:spPr>
        <p:txBody>
          <a:bodyPr>
            <a:normAutofit/>
          </a:bodyPr>
          <a:lstStyle/>
          <a:p>
            <a:r>
              <a:rPr lang="en-US" sz="5400" dirty="0"/>
              <a:t>Romans Outline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5106602"/>
              </p:ext>
            </p:extLst>
          </p:nvPr>
        </p:nvGraphicFramePr>
        <p:xfrm>
          <a:off x="1979612" y="1676400"/>
          <a:ext cx="8125804" cy="452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2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366E-A50C-4614-891C-E09C1AF3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description of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DFD3-C78D-4D79-8F51-D67ED2C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Christians need to become Jews first?</a:t>
            </a:r>
          </a:p>
          <a:p>
            <a:r>
              <a:rPr lang="en-US" dirty="0"/>
              <a:t>The Law did not produce righteousness</a:t>
            </a:r>
          </a:p>
          <a:p>
            <a:r>
              <a:rPr lang="en-US" dirty="0"/>
              <a:t>Jews and Gentiles are one people of God</a:t>
            </a:r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id="{C91C8AFB-ADF2-4094-919D-1EC0B6E01D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4038600"/>
            <a:ext cx="4038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4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AB3F-8581-45C6-AF6C-8589E2C2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saved by faith?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7C9E8-61E9-46D9-887B-70AF080FA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07091" y="1914524"/>
            <a:ext cx="7035321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5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87247"/>
            <a:ext cx="4773956" cy="675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12812" y="1143000"/>
            <a:ext cx="4672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Trebuchet MS" pitchFamily="34" charset="0"/>
              </a:rPr>
              <a:t>It is the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object</a:t>
            </a:r>
            <a:r>
              <a:rPr lang="en-US" sz="5400" dirty="0">
                <a:latin typeface="Trebuchet MS" pitchFamily="34" charset="0"/>
              </a:rPr>
              <a:t> of our faith that counts</a:t>
            </a:r>
          </a:p>
          <a:p>
            <a:pPr algn="r"/>
            <a:endParaRPr lang="en-US" sz="5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1952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Corinthians</a:t>
            </a:r>
          </a:p>
        </p:txBody>
      </p:sp>
    </p:spTree>
    <p:extLst>
      <p:ext uri="{BB962C8B-B14F-4D97-AF65-F5344CB8AC3E}">
        <p14:creationId xmlns:p14="http://schemas.microsoft.com/office/powerpoint/2010/main" val="22961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CAB00-2617-4D3C-8BE9-E6C0AEE86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2"/>
          <a:stretch/>
        </p:blipFill>
        <p:spPr>
          <a:xfrm>
            <a:off x="406294" y="1600677"/>
            <a:ext cx="8836898" cy="48613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2C0F80-D0C0-43A6-9BE4-B2AF4109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Please sign in each week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6CC95-E8BC-492F-90E7-D397541C4AD3}"/>
              </a:ext>
            </a:extLst>
          </p:cNvPr>
          <p:cNvSpPr/>
          <p:nvPr/>
        </p:nvSpPr>
        <p:spPr>
          <a:xfrm>
            <a:off x="9344765" y="1600200"/>
            <a:ext cx="2539339" cy="4876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777" rtlCol="0" anchor="t"/>
          <a:lstStyle/>
          <a:p>
            <a:pPr algn="ctr"/>
            <a:r>
              <a:rPr lang="en-US" sz="1866" dirty="0">
                <a:solidFill>
                  <a:schemeClr val="tx1"/>
                </a:solidFill>
              </a:rPr>
              <a:t>George Thompson</a:t>
            </a:r>
          </a:p>
          <a:p>
            <a:pPr algn="ctr"/>
            <a:r>
              <a:rPr lang="en-US" sz="1866" dirty="0">
                <a:solidFill>
                  <a:schemeClr val="tx1"/>
                </a:solidFill>
              </a:rPr>
              <a:t>Betty White</a:t>
            </a:r>
          </a:p>
          <a:p>
            <a:pPr algn="ctr"/>
            <a:r>
              <a:rPr lang="en-US" sz="1866" dirty="0">
                <a:solidFill>
                  <a:schemeClr val="tx1"/>
                </a:solidFill>
              </a:rPr>
              <a:t>Warren </a:t>
            </a:r>
            <a:r>
              <a:rPr lang="en-US" sz="1866" dirty="0" err="1">
                <a:solidFill>
                  <a:schemeClr val="tx1"/>
                </a:solidFill>
              </a:rPr>
              <a:t>Willsby</a:t>
            </a:r>
            <a:endParaRPr lang="en-US" sz="1866" dirty="0">
              <a:solidFill>
                <a:schemeClr val="tx1"/>
              </a:solidFill>
            </a:endParaRPr>
          </a:p>
          <a:p>
            <a:pPr algn="ctr"/>
            <a:r>
              <a:rPr lang="en-US" sz="1866" dirty="0">
                <a:solidFill>
                  <a:schemeClr val="tx1"/>
                </a:solidFill>
              </a:rPr>
              <a:t>Ed Asner</a:t>
            </a:r>
          </a:p>
          <a:p>
            <a:pPr algn="ctr"/>
            <a:r>
              <a:rPr lang="en-US" sz="1866" dirty="0">
                <a:solidFill>
                  <a:schemeClr val="tx1"/>
                </a:solidFill>
              </a:rPr>
              <a:t>Sue Thompson</a:t>
            </a:r>
          </a:p>
          <a:p>
            <a:pPr algn="ctr"/>
            <a:r>
              <a:rPr lang="en-US" sz="1866" dirty="0">
                <a:solidFill>
                  <a:schemeClr val="tx1"/>
                </a:solidFill>
              </a:rPr>
              <a:t>Don Schultz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1D516E-A941-484E-B36C-2A5F0D84AB19}"/>
              </a:ext>
            </a:extLst>
          </p:cNvPr>
          <p:cNvSpPr/>
          <p:nvPr/>
        </p:nvSpPr>
        <p:spPr>
          <a:xfrm>
            <a:off x="406294" y="1600676"/>
            <a:ext cx="8836898" cy="42660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2EF4D01-3B1D-405A-AC5E-9A24CA593B62}"/>
              </a:ext>
            </a:extLst>
          </p:cNvPr>
          <p:cNvSpPr/>
          <p:nvPr/>
        </p:nvSpPr>
        <p:spPr>
          <a:xfrm>
            <a:off x="4875530" y="2717985"/>
            <a:ext cx="2844059" cy="1523603"/>
          </a:xfrm>
          <a:prstGeom prst="wedgeRectCallout">
            <a:avLst>
              <a:gd name="adj1" fmla="val -1121"/>
              <a:gd name="adj2" fmla="val 1585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6" i="1" dirty="0">
                <a:solidFill>
                  <a:schemeClr val="tx1"/>
                </a:solidFill>
              </a:rPr>
              <a:t>Please type in your name each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0E55D-7CD3-4367-8108-F6C0A5FBF2C1}"/>
              </a:ext>
            </a:extLst>
          </p:cNvPr>
          <p:cNvSpPr txBox="1"/>
          <p:nvPr/>
        </p:nvSpPr>
        <p:spPr>
          <a:xfrm>
            <a:off x="9371012" y="5334000"/>
            <a:ext cx="2437765" cy="379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 BOX</a:t>
            </a:r>
          </a:p>
        </p:txBody>
      </p:sp>
    </p:spTree>
    <p:extLst>
      <p:ext uri="{BB962C8B-B14F-4D97-AF65-F5344CB8AC3E}">
        <p14:creationId xmlns:p14="http://schemas.microsoft.com/office/powerpoint/2010/main" val="23444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DE5B-C0C6-4C75-AFBE-B9EA604A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6551B-9967-487A-9F07-2C5B3E7A5F34}"/>
              </a:ext>
            </a:extLst>
          </p:cNvPr>
          <p:cNvSpPr txBox="1"/>
          <p:nvPr/>
        </p:nvSpPr>
        <p:spPr>
          <a:xfrm>
            <a:off x="2208212" y="21336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To </a:t>
            </a:r>
            <a:r>
              <a:rPr lang="en-US" sz="4000" b="1" u="sng" dirty="0">
                <a:solidFill>
                  <a:srgbClr val="FFFF00"/>
                </a:solidFill>
              </a:rPr>
              <a:t>unite a divided church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so that it will work together to advance the gospel.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667222-0D57-4307-8307-4B4BD6E04557}"/>
              </a:ext>
            </a:extLst>
          </p:cNvPr>
          <p:cNvSpPr/>
          <p:nvPr/>
        </p:nvSpPr>
        <p:spPr>
          <a:xfrm>
            <a:off x="4799012" y="6096000"/>
            <a:ext cx="2590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Page 55</a:t>
            </a:r>
          </a:p>
        </p:txBody>
      </p:sp>
    </p:spTree>
    <p:extLst>
      <p:ext uri="{BB962C8B-B14F-4D97-AF65-F5344CB8AC3E}">
        <p14:creationId xmlns:p14="http://schemas.microsoft.com/office/powerpoint/2010/main" val="1577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 in Corinth was…</a:t>
            </a:r>
          </a:p>
        </p:txBody>
      </p:sp>
      <p:pic>
        <p:nvPicPr>
          <p:cNvPr id="2050" name="Picture 2" descr="http://www.trenchmania.com/images/problemchil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012" y="1752600"/>
            <a:ext cx="7659144" cy="482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382588" y="2209800"/>
            <a:ext cx="3555074" cy="230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799" dirty="0"/>
              <a:t>Paul’s “problem child”</a:t>
            </a:r>
          </a:p>
        </p:txBody>
      </p:sp>
    </p:spTree>
    <p:extLst>
      <p:ext uri="{BB962C8B-B14F-4D97-AF65-F5344CB8AC3E}">
        <p14:creationId xmlns:p14="http://schemas.microsoft.com/office/powerpoint/2010/main" val="1384628845"/>
      </p:ext>
    </p:extLst>
  </p:cSld>
  <p:clrMapOvr>
    <a:masterClrMapping/>
  </p:clrMapOvr>
  <p:transition spd="med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description of the book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Divisions in church</a:t>
            </a:r>
          </a:p>
          <a:p>
            <a:r>
              <a:rPr lang="en-US" dirty="0"/>
              <a:t>Sexual immorality</a:t>
            </a:r>
          </a:p>
          <a:p>
            <a:r>
              <a:rPr lang="en-US" dirty="0"/>
              <a:t>Rampant law suits against each other</a:t>
            </a:r>
          </a:p>
          <a:p>
            <a:r>
              <a:rPr lang="en-US" dirty="0"/>
              <a:t>Improper worship</a:t>
            </a:r>
          </a:p>
          <a:p>
            <a:r>
              <a:rPr lang="en-US" dirty="0"/>
              <a:t>False teachers</a:t>
            </a:r>
          </a:p>
        </p:txBody>
      </p:sp>
      <p:pic>
        <p:nvPicPr>
          <p:cNvPr id="7" name="Picture 6" descr="Image result for divided clipart">
            <a:extLst>
              <a:ext uri="{FF2B5EF4-FFF2-40B4-BE49-F238E27FC236}">
                <a16:creationId xmlns:a16="http://schemas.microsoft.com/office/drawing/2014/main" id="{54933978-6F31-4B75-A527-A6E2E394CF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3657600"/>
            <a:ext cx="3820795" cy="2525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3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DD5414-7EB5-4A13-B476-6AD709B2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Corinthians</a:t>
            </a:r>
          </a:p>
        </p:txBody>
      </p:sp>
    </p:spTree>
    <p:extLst>
      <p:ext uri="{BB962C8B-B14F-4D97-AF65-F5344CB8AC3E}">
        <p14:creationId xmlns:p14="http://schemas.microsoft.com/office/powerpoint/2010/main" val="131668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596AA-1C29-4602-9493-173593B2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89B5E-9C6B-4C15-BB0D-354D8C2A0D0A}"/>
              </a:ext>
            </a:extLst>
          </p:cNvPr>
          <p:cNvSpPr txBox="1"/>
          <p:nvPr/>
        </p:nvSpPr>
        <p:spPr>
          <a:xfrm>
            <a:off x="2055812" y="21336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Paul defends </a:t>
            </a:r>
            <a:r>
              <a:rPr lang="en-US" sz="3200" b="1" u="sng" dirty="0">
                <a:solidFill>
                  <a:srgbClr val="FFFF00"/>
                </a:solidFill>
              </a:rPr>
              <a:t>his apostleship and his message</a:t>
            </a:r>
            <a:r>
              <a:rPr lang="en-US" sz="3200" dirty="0">
                <a:solidFill>
                  <a:schemeClr val="bg1"/>
                </a:solidFill>
              </a:rPr>
              <a:t> because some in the Corinthian church had apparently taken his meekness among them to be a sign of moral weakness or lack of authority. 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6411B-81F8-4FEE-B5BB-0FC7F42B4F46}"/>
              </a:ext>
            </a:extLst>
          </p:cNvPr>
          <p:cNvSpPr/>
          <p:nvPr/>
        </p:nvSpPr>
        <p:spPr>
          <a:xfrm>
            <a:off x="4799012" y="6096000"/>
            <a:ext cx="2590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42288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1060" cy="1295400"/>
          </a:xfrm>
        </p:spPr>
        <p:txBody>
          <a:bodyPr>
            <a:normAutofit/>
          </a:bodyPr>
          <a:lstStyle/>
          <a:p>
            <a:r>
              <a:rPr lang="en-US" sz="6398" dirty="0"/>
              <a:t>Brief description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7309" y="1803823"/>
            <a:ext cx="9717542" cy="1929977"/>
          </a:xfrm>
        </p:spPr>
        <p:txBody>
          <a:bodyPr>
            <a:noAutofit/>
          </a:bodyPr>
          <a:lstStyle/>
          <a:p>
            <a:pPr>
              <a:spcAft>
                <a:spcPts val="1600"/>
              </a:spcAft>
            </a:pPr>
            <a:r>
              <a:rPr lang="en-US" dirty="0"/>
              <a:t>False apostles infiltrated the church</a:t>
            </a:r>
          </a:p>
          <a:p>
            <a:pPr>
              <a:spcAft>
                <a:spcPts val="1600"/>
              </a:spcAft>
            </a:pPr>
            <a:r>
              <a:rPr lang="en-US" dirty="0"/>
              <a:t>They criticized Paul’s apostleship</a:t>
            </a:r>
          </a:p>
          <a:p>
            <a:pPr>
              <a:spcAft>
                <a:spcPts val="1600"/>
              </a:spcAft>
            </a:pPr>
            <a:r>
              <a:rPr lang="en-US" dirty="0"/>
              <a:t>Rebellious minority</a:t>
            </a:r>
          </a:p>
        </p:txBody>
      </p:sp>
      <p:pic>
        <p:nvPicPr>
          <p:cNvPr id="5" name="Picture 4" descr="Image result for false teachers">
            <a:extLst>
              <a:ext uri="{FF2B5EF4-FFF2-40B4-BE49-F238E27FC236}">
                <a16:creationId xmlns:a16="http://schemas.microsoft.com/office/drawing/2014/main" id="{2FDCA874-9E3A-4CEF-908F-88718CAFC8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581400"/>
            <a:ext cx="5029200" cy="285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5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2812" y="2057400"/>
            <a:ext cx="7110148" cy="230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dirty="0"/>
              <a:t>Read Galatians, Ephesians, Philippians and Colossians.</a:t>
            </a:r>
          </a:p>
        </p:txBody>
      </p:sp>
      <p:pic>
        <p:nvPicPr>
          <p:cNvPr id="8" name="Picture 2" descr="http://www.bbka.org.uk/local/lincolnshire/bm%7Epix/05b-bookworm-4%7Es6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600200"/>
            <a:ext cx="4367662" cy="340677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3CBAB-36C0-4A86-A069-99519AC14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9" r="16017"/>
          <a:stretch/>
        </p:blipFill>
        <p:spPr>
          <a:xfrm>
            <a:off x="24377" y="-8249"/>
            <a:ext cx="6764798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2DFBB-2C54-488F-A578-B772CD2C628B}"/>
              </a:ext>
            </a:extLst>
          </p:cNvPr>
          <p:cNvSpPr/>
          <p:nvPr/>
        </p:nvSpPr>
        <p:spPr>
          <a:xfrm>
            <a:off x="6805427" y="893"/>
            <a:ext cx="5383398" cy="6856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596F0-844A-4E84-925A-7901FD266C31}"/>
              </a:ext>
            </a:extLst>
          </p:cNvPr>
          <p:cNvSpPr txBox="1"/>
          <p:nvPr/>
        </p:nvSpPr>
        <p:spPr>
          <a:xfrm>
            <a:off x="6907000" y="1295957"/>
            <a:ext cx="4875530" cy="31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/>
              <a:t>INTRODUCE YOURSELF</a:t>
            </a:r>
          </a:p>
          <a:p>
            <a:pPr algn="ctr"/>
            <a:endParaRPr lang="en-US" sz="3199" dirty="0"/>
          </a:p>
          <a:p>
            <a:pPr algn="ctr"/>
            <a:r>
              <a:rPr lang="en-US" sz="3599" dirty="0"/>
              <a:t>“What’s your favorite restaurant?”</a:t>
            </a:r>
          </a:p>
          <a:p>
            <a:pPr algn="ctr"/>
            <a:endParaRPr lang="en-US" sz="3199" dirty="0"/>
          </a:p>
          <a:p>
            <a:pPr algn="ctr"/>
            <a:r>
              <a:rPr lang="en-US" sz="3199" b="1" i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31298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Paper Clipart Note Taking - Clip Art Take Note - Full Size PNG  Image - PNGkit">
            <a:extLst>
              <a:ext uri="{FF2B5EF4-FFF2-40B4-BE49-F238E27FC236}">
                <a16:creationId xmlns:a16="http://schemas.microsoft.com/office/drawing/2014/main" id="{1C875CDF-CA58-4EAD-AC4A-6267DED3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838200"/>
            <a:ext cx="4993429" cy="4737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A4E59-144C-4D9B-B107-4CDFD68C4CAC}"/>
              </a:ext>
            </a:extLst>
          </p:cNvPr>
          <p:cNvSpPr txBox="1"/>
          <p:nvPr/>
        </p:nvSpPr>
        <p:spPr>
          <a:xfrm>
            <a:off x="1827212" y="3276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i="1" dirty="0"/>
              <a:t>Please take out your notes</a:t>
            </a:r>
          </a:p>
        </p:txBody>
      </p:sp>
    </p:spTree>
    <p:extLst>
      <p:ext uri="{BB962C8B-B14F-4D97-AF65-F5344CB8AC3E}">
        <p14:creationId xmlns:p14="http://schemas.microsoft.com/office/powerpoint/2010/main" val="332411655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750" y="788088"/>
            <a:ext cx="9141619" cy="1675963"/>
          </a:xfrm>
        </p:spPr>
        <p:txBody>
          <a:bodyPr anchor="ctr"/>
          <a:lstStyle/>
          <a:p>
            <a:r>
              <a:rPr lang="en-US" sz="5865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3: Acts of the Early Church</a:t>
            </a:r>
            <a:endParaRPr lang="en-US" sz="5865" b="1" i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BB6F5B-875B-4CFA-8612-2B9BD9E79C4B}"/>
              </a:ext>
            </a:extLst>
          </p:cNvPr>
          <p:cNvSpPr/>
          <p:nvPr/>
        </p:nvSpPr>
        <p:spPr>
          <a:xfrm>
            <a:off x="1371242" y="2743379"/>
            <a:ext cx="9674880" cy="396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82"/>
            <a:endParaRPr lang="en-US" sz="2399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8" name="Picture 7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C3655A3A-7341-49E8-8FC9-29E9A8B31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35258" y="3059814"/>
            <a:ext cx="8718308" cy="392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35C629EE-54B0-4A87-8ACC-5D6DA0A96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750" y="2311691"/>
            <a:ext cx="9141619" cy="886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CBDB99-0A57-4B36-817F-2EA6781E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dirty="0"/>
              <a:t>TO THE  acts </a:t>
            </a:r>
            <a:br>
              <a:rPr lang="en-US" dirty="0"/>
            </a:br>
            <a:r>
              <a:rPr lang="en-US" dirty="0"/>
              <a:t>of the early church</a:t>
            </a:r>
          </a:p>
        </p:txBody>
      </p:sp>
    </p:spTree>
    <p:extLst>
      <p:ext uri="{BB962C8B-B14F-4D97-AF65-F5344CB8AC3E}">
        <p14:creationId xmlns:p14="http://schemas.microsoft.com/office/powerpoint/2010/main" val="163867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8E7D1-0E1D-4389-853E-2197F9EAD1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828800"/>
            <a:ext cx="10744200" cy="41148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F516F-FE52-42DE-9906-6F4AC43A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Luke-Acts Connection</a:t>
            </a:r>
          </a:p>
        </p:txBody>
      </p:sp>
    </p:spTree>
    <p:extLst>
      <p:ext uri="{BB962C8B-B14F-4D97-AF65-F5344CB8AC3E}">
        <p14:creationId xmlns:p14="http://schemas.microsoft.com/office/powerpoint/2010/main" val="27653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6D60-9BF3-4559-840E-3944C414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ACTS: TWO MAIN PEOPLE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22E79-077F-4BD5-BD07-27E9693147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29" y="1702250"/>
            <a:ext cx="3859795" cy="486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29CCC-7C11-4EFA-AD9A-FF65726C58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33" y="1702250"/>
            <a:ext cx="3961368" cy="48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FD44E-83E2-4A93-8D6E-13DE2D217641}"/>
              </a:ext>
            </a:extLst>
          </p:cNvPr>
          <p:cNvSpPr/>
          <p:nvPr/>
        </p:nvSpPr>
        <p:spPr>
          <a:xfrm>
            <a:off x="1422029" y="5968338"/>
            <a:ext cx="3859795" cy="711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6C8FB-46B3-4EF8-A801-00B1B116D232}"/>
              </a:ext>
            </a:extLst>
          </p:cNvPr>
          <p:cNvSpPr/>
          <p:nvPr/>
        </p:nvSpPr>
        <p:spPr>
          <a:xfrm>
            <a:off x="6399133" y="5968338"/>
            <a:ext cx="3961368" cy="711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41094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www.w3.org/XML/1998/namespace"/>
    <ds:schemaRef ds:uri="http://schemas.microsoft.com/office/2006/documentManagement/types"/>
    <ds:schemaRef ds:uri="40262f94-9f35-4ac3-9a90-690165a166b7"/>
    <ds:schemaRef ds:uri="http://purl.org/dc/terms/"/>
    <ds:schemaRef ds:uri="http://purl.org/dc/elements/1.1/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374</TotalTime>
  <Words>1974</Words>
  <Application>Microsoft Office PowerPoint</Application>
  <PresentationFormat>Custom</PresentationFormat>
  <Paragraphs>376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HGMaruGothicMPRO</vt:lpstr>
      <vt:lpstr>Arial</vt:lpstr>
      <vt:lpstr>Cambria</vt:lpstr>
      <vt:lpstr>Century Gothic</vt:lpstr>
      <vt:lpstr>Constantia</vt:lpstr>
      <vt:lpstr>Times New Roman</vt:lpstr>
      <vt:lpstr>Trebuchet MS</vt:lpstr>
      <vt:lpstr>Wingdings</vt:lpstr>
      <vt:lpstr>Cooking 16x9</vt:lpstr>
      <vt:lpstr>PowerPoint Presentation</vt:lpstr>
      <vt:lpstr>PowerPoint Presentation</vt:lpstr>
      <vt:lpstr>Please sign in each week</vt:lpstr>
      <vt:lpstr>PowerPoint Presentation</vt:lpstr>
      <vt:lpstr>PowerPoint Presentation</vt:lpstr>
      <vt:lpstr>Part 3: Acts of the Early Church</vt:lpstr>
      <vt:lpstr>INTRODUCTION  TO THE  acts  of the early church</vt:lpstr>
      <vt:lpstr>The Luke-Acts Connection</vt:lpstr>
      <vt:lpstr>ACTS: TWO MAIN PEOPLE</vt:lpstr>
      <vt:lpstr>Who was the Apostle Peter?</vt:lpstr>
      <vt:lpstr>PowerPoint Presentation</vt:lpstr>
      <vt:lpstr>PowerPoint Presentation</vt:lpstr>
      <vt:lpstr>PowerPoint Presentation</vt:lpstr>
      <vt:lpstr>ACTS</vt:lpstr>
      <vt:lpstr>MAIN POINT</vt:lpstr>
      <vt:lpstr>PowerPoint Presentation</vt:lpstr>
      <vt:lpstr>PowerPoint Presentation</vt:lpstr>
      <vt:lpstr>“…and to the ends of the earth”</vt:lpstr>
      <vt:lpstr>Part 4: PAUL’S EPISTLES</vt:lpstr>
      <vt:lpstr>PowerPoint Presentation</vt:lpstr>
      <vt:lpstr>PowerPoint Presentation</vt:lpstr>
      <vt:lpstr>ROMANS</vt:lpstr>
      <vt:lpstr>Rome was like New York City</vt:lpstr>
      <vt:lpstr>MAIN POINT</vt:lpstr>
      <vt:lpstr>Romans Outline</vt:lpstr>
      <vt:lpstr>Brief description of the book</vt:lpstr>
      <vt:lpstr>Are we saved by faith?</vt:lpstr>
      <vt:lpstr>PowerPoint Presentation</vt:lpstr>
      <vt:lpstr>1 Corinthians</vt:lpstr>
      <vt:lpstr>MAIN POINT</vt:lpstr>
      <vt:lpstr>The Church in Corinth was…</vt:lpstr>
      <vt:lpstr>Brief description of the book</vt:lpstr>
      <vt:lpstr>2 Corinthians</vt:lpstr>
      <vt:lpstr>MAIN POINT</vt:lpstr>
      <vt:lpstr>Brief description </vt:lpstr>
      <vt:lpstr>For next week…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3: Acts of the Early Church</dc:title>
  <dc:creator>Mike Taylor</dc:creator>
  <cp:lastModifiedBy>Mike Taylor</cp:lastModifiedBy>
  <cp:revision>52</cp:revision>
  <dcterms:created xsi:type="dcterms:W3CDTF">2019-02-26T19:31:33Z</dcterms:created>
  <dcterms:modified xsi:type="dcterms:W3CDTF">2021-03-02T17:15:58Z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