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4"/>
    <p:sldMasterId id="2147483664" r:id="rId5"/>
    <p:sldMasterId id="2147483679" r:id="rId6"/>
  </p:sldMasterIdLst>
  <p:notesMasterIdLst>
    <p:notesMasterId r:id="rId53"/>
  </p:notesMasterIdLst>
  <p:handoutMasterIdLst>
    <p:handoutMasterId r:id="rId54"/>
  </p:handoutMasterIdLst>
  <p:sldIdLst>
    <p:sldId id="256" r:id="rId7"/>
    <p:sldId id="747" r:id="rId8"/>
    <p:sldId id="749" r:id="rId9"/>
    <p:sldId id="825" r:id="rId10"/>
    <p:sldId id="826" r:id="rId11"/>
    <p:sldId id="474" r:id="rId12"/>
    <p:sldId id="828" r:id="rId13"/>
    <p:sldId id="800" r:id="rId14"/>
    <p:sldId id="780" r:id="rId15"/>
    <p:sldId id="507" r:id="rId16"/>
    <p:sldId id="623" r:id="rId17"/>
    <p:sldId id="624" r:id="rId18"/>
    <p:sldId id="625" r:id="rId19"/>
    <p:sldId id="626" r:id="rId20"/>
    <p:sldId id="831" r:id="rId21"/>
    <p:sldId id="793" r:id="rId22"/>
    <p:sldId id="389" r:id="rId23"/>
    <p:sldId id="284" r:id="rId24"/>
    <p:sldId id="296" r:id="rId25"/>
    <p:sldId id="775" r:id="rId26"/>
    <p:sldId id="833" r:id="rId27"/>
    <p:sldId id="834" r:id="rId28"/>
    <p:sldId id="835" r:id="rId29"/>
    <p:sldId id="836" r:id="rId30"/>
    <p:sldId id="539" r:id="rId31"/>
    <p:sldId id="777" r:id="rId32"/>
    <p:sldId id="837" r:id="rId33"/>
    <p:sldId id="838" r:id="rId34"/>
    <p:sldId id="839" r:id="rId35"/>
    <p:sldId id="782" r:id="rId36"/>
    <p:sldId id="783" r:id="rId37"/>
    <p:sldId id="784" r:id="rId38"/>
    <p:sldId id="767" r:id="rId39"/>
    <p:sldId id="792" r:id="rId40"/>
    <p:sldId id="840" r:id="rId41"/>
    <p:sldId id="841" r:id="rId42"/>
    <p:sldId id="842" r:id="rId43"/>
    <p:sldId id="843" r:id="rId44"/>
    <p:sldId id="844" r:id="rId45"/>
    <p:sldId id="845" r:id="rId46"/>
    <p:sldId id="846" r:id="rId47"/>
    <p:sldId id="847" r:id="rId48"/>
    <p:sldId id="619" r:id="rId49"/>
    <p:sldId id="620" r:id="rId50"/>
    <p:sldId id="829" r:id="rId51"/>
    <p:sldId id="814" r:id="rId52"/>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Part 6 Thessalonians Timothy" id="{949ECA46-1570-4946-BABA-D0D24F2099BF}">
          <p14:sldIdLst>
            <p14:sldId id="256"/>
            <p14:sldId id="747"/>
            <p14:sldId id="749"/>
            <p14:sldId id="825"/>
            <p14:sldId id="826"/>
            <p14:sldId id="474"/>
            <p14:sldId id="828"/>
            <p14:sldId id="800"/>
            <p14:sldId id="780"/>
            <p14:sldId id="507"/>
            <p14:sldId id="623"/>
            <p14:sldId id="624"/>
            <p14:sldId id="625"/>
            <p14:sldId id="626"/>
            <p14:sldId id="831"/>
            <p14:sldId id="793"/>
            <p14:sldId id="389"/>
            <p14:sldId id="284"/>
            <p14:sldId id="296"/>
            <p14:sldId id="775"/>
            <p14:sldId id="833"/>
            <p14:sldId id="834"/>
            <p14:sldId id="835"/>
            <p14:sldId id="836"/>
            <p14:sldId id="539"/>
            <p14:sldId id="777"/>
            <p14:sldId id="837"/>
            <p14:sldId id="838"/>
            <p14:sldId id="839"/>
            <p14:sldId id="782"/>
            <p14:sldId id="783"/>
            <p14:sldId id="784"/>
            <p14:sldId id="767"/>
            <p14:sldId id="792"/>
            <p14:sldId id="840"/>
            <p14:sldId id="841"/>
            <p14:sldId id="842"/>
            <p14:sldId id="843"/>
            <p14:sldId id="844"/>
            <p14:sldId id="845"/>
            <p14:sldId id="846"/>
            <p14:sldId id="847"/>
            <p14:sldId id="619"/>
            <p14:sldId id="620"/>
            <p14:sldId id="829"/>
            <p14:sldId id="814"/>
          </p14:sldIdLst>
        </p14:section>
      </p14:sectionLst>
    </p:ex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EF6"/>
    <a:srgbClr val="0033CC"/>
    <a:srgbClr val="33CCCC"/>
    <a:srgbClr val="E6E6E6"/>
    <a:srgbClr val="A3FFA3"/>
    <a:srgbClr val="ACEBEA"/>
    <a:srgbClr val="7AAB19"/>
    <a:srgbClr val="E8F7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520" autoAdjust="0"/>
  </p:normalViewPr>
  <p:slideViewPr>
    <p:cSldViewPr>
      <p:cViewPr varScale="1">
        <p:scale>
          <a:sx n="90" d="100"/>
          <a:sy n="90" d="100"/>
        </p:scale>
        <p:origin x="588" y="78"/>
      </p:cViewPr>
      <p:guideLst>
        <p:guide orient="horz" pos="2160"/>
        <p:guide pos="3839"/>
      </p:guideLst>
    </p:cSldViewPr>
  </p:slideViewPr>
  <p:notesTextViewPr>
    <p:cViewPr>
      <p:scale>
        <a:sx n="3" d="2"/>
        <a:sy n="3" d="2"/>
      </p:scale>
      <p:origin x="0" y="0"/>
    </p:cViewPr>
  </p:notesTextViewPr>
  <p:sorterViewPr>
    <p:cViewPr varScale="1">
      <p:scale>
        <a:sx n="1" d="1"/>
        <a:sy n="1" d="1"/>
      </p:scale>
      <p:origin x="0" y="-9084"/>
    </p:cViewPr>
  </p:sorterViewPr>
  <p:notesViewPr>
    <p:cSldViewPr showGuides="1">
      <p:cViewPr>
        <p:scale>
          <a:sx n="120" d="100"/>
          <a:sy n="120" d="100"/>
        </p:scale>
        <p:origin x="2184" y="-9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C51809-D407-4894-9AEC-9F0223BD74D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6961EED-8287-4C5A-BD17-F0855AEE49BA}">
      <dgm:prSet phldrT="[Text]" custT="1"/>
      <dgm:spPr>
        <a:solidFill>
          <a:srgbClr val="0070C0"/>
        </a:solidFill>
        <a:scene3d>
          <a:camera prst="orthographicFront"/>
          <a:lightRig rig="threePt" dir="t"/>
        </a:scene3d>
        <a:sp3d>
          <a:bevelT/>
        </a:sp3d>
      </dgm:spPr>
      <dgm:t>
        <a:bodyPr/>
        <a:lstStyle/>
        <a:p>
          <a:r>
            <a:rPr lang="en-US" sz="2000" dirty="0">
              <a:effectLst>
                <a:outerShdw blurRad="38100" dist="38100" dir="2700000" algn="tl">
                  <a:srgbClr val="000000">
                    <a:alpha val="43137"/>
                  </a:srgbClr>
                </a:outerShdw>
              </a:effectLst>
            </a:rPr>
            <a:t>NEW </a:t>
          </a:r>
        </a:p>
        <a:p>
          <a:r>
            <a:rPr lang="en-US" sz="2000" dirty="0">
              <a:effectLst>
                <a:outerShdw blurRad="38100" dist="38100" dir="2700000" algn="tl">
                  <a:srgbClr val="000000">
                    <a:alpha val="43137"/>
                  </a:srgbClr>
                </a:outerShdw>
              </a:effectLst>
            </a:rPr>
            <a:t>TESTAMENT GENRES</a:t>
          </a:r>
        </a:p>
      </dgm:t>
    </dgm:pt>
    <dgm:pt modelId="{6A8866C7-53A1-4CDC-B35E-4EC7DD8FA064}" type="parTrans" cxnId="{D591E199-182F-42D2-9F7A-964F2FE96838}">
      <dgm:prSet/>
      <dgm:spPr/>
      <dgm:t>
        <a:bodyPr/>
        <a:lstStyle/>
        <a:p>
          <a:endParaRPr lang="en-US" sz="1600">
            <a:effectLst>
              <a:outerShdw blurRad="38100" dist="38100" dir="2700000" algn="tl">
                <a:srgbClr val="000000">
                  <a:alpha val="43137"/>
                </a:srgbClr>
              </a:outerShdw>
            </a:effectLst>
          </a:endParaRPr>
        </a:p>
      </dgm:t>
    </dgm:pt>
    <dgm:pt modelId="{C15E055D-A364-4443-87CE-1B8B88178CA3}" type="sibTrans" cxnId="{D591E199-182F-42D2-9F7A-964F2FE96838}">
      <dgm:prSet/>
      <dgm:spPr/>
      <dgm:t>
        <a:bodyPr/>
        <a:lstStyle/>
        <a:p>
          <a:endParaRPr lang="en-US" sz="1600">
            <a:effectLst>
              <a:outerShdw blurRad="38100" dist="38100" dir="2700000" algn="tl">
                <a:srgbClr val="000000">
                  <a:alpha val="43137"/>
                </a:srgbClr>
              </a:outerShdw>
            </a:effectLst>
          </a:endParaRPr>
        </a:p>
      </dgm:t>
    </dgm:pt>
    <dgm:pt modelId="{ADD14E10-AEE0-42AC-82DB-5DF16D41AB2A}">
      <dgm:prSet phldrT="[Text]" custT="1"/>
      <dgm:spPr>
        <a:solidFill>
          <a:srgbClr val="0070C0"/>
        </a:solidFill>
        <a:scene3d>
          <a:camera prst="orthographicFront"/>
          <a:lightRig rig="threePt" dir="t"/>
        </a:scene3d>
        <a:sp3d>
          <a:bevelT/>
        </a:sp3d>
      </dgm:spPr>
      <dgm:t>
        <a:bodyPr/>
        <a:lstStyle/>
        <a:p>
          <a:r>
            <a:rPr lang="en-US" sz="2000" dirty="0">
              <a:effectLst>
                <a:outerShdw blurRad="38100" dist="38100" dir="2700000" algn="tl">
                  <a:srgbClr val="000000">
                    <a:alpha val="43137"/>
                  </a:srgbClr>
                </a:outerShdw>
              </a:effectLst>
            </a:rPr>
            <a:t>Gospels (4)</a:t>
          </a:r>
        </a:p>
      </dgm:t>
    </dgm:pt>
    <dgm:pt modelId="{53A1AADC-FD0B-4495-B5C7-031F34953868}" type="parTrans" cxnId="{7D64C86C-15A4-4358-9FBD-4E3C12706C91}">
      <dgm:prSet/>
      <dgm:spPr>
        <a:ln w="38100"/>
      </dgm:spPr>
      <dgm:t>
        <a:bodyPr/>
        <a:lstStyle/>
        <a:p>
          <a:endParaRPr lang="en-US" sz="1600">
            <a:effectLst>
              <a:outerShdw blurRad="38100" dist="38100" dir="2700000" algn="tl">
                <a:srgbClr val="000000">
                  <a:alpha val="43137"/>
                </a:srgbClr>
              </a:outerShdw>
            </a:effectLst>
          </a:endParaRPr>
        </a:p>
      </dgm:t>
    </dgm:pt>
    <dgm:pt modelId="{ADF16CE2-20F7-43A8-B004-B81E28E18004}" type="sibTrans" cxnId="{7D64C86C-15A4-4358-9FBD-4E3C12706C91}">
      <dgm:prSet/>
      <dgm:spPr/>
      <dgm:t>
        <a:bodyPr/>
        <a:lstStyle/>
        <a:p>
          <a:endParaRPr lang="en-US" sz="1600">
            <a:effectLst>
              <a:outerShdw blurRad="38100" dist="38100" dir="2700000" algn="tl">
                <a:srgbClr val="000000">
                  <a:alpha val="43137"/>
                </a:srgbClr>
              </a:outerShdw>
            </a:effectLst>
          </a:endParaRPr>
        </a:p>
      </dgm:t>
    </dgm:pt>
    <dgm:pt modelId="{E6614FB8-5FEF-450A-B032-C840195935DD}">
      <dgm:prSet phldrT="[Text]" custT="1"/>
      <dgm:spPr>
        <a:solidFill>
          <a:srgbClr val="0070C0"/>
        </a:solidFill>
        <a:scene3d>
          <a:camera prst="orthographicFront"/>
          <a:lightRig rig="threePt" dir="t"/>
        </a:scene3d>
        <a:sp3d>
          <a:bevelT/>
        </a:sp3d>
      </dgm:spPr>
      <dgm:t>
        <a:bodyPr/>
        <a:lstStyle/>
        <a:p>
          <a:r>
            <a:rPr lang="en-US" sz="2000" dirty="0">
              <a:effectLst>
                <a:outerShdw blurRad="38100" dist="38100" dir="2700000" algn="tl">
                  <a:srgbClr val="000000">
                    <a:alpha val="43137"/>
                  </a:srgbClr>
                </a:outerShdw>
              </a:effectLst>
            </a:rPr>
            <a:t>Acts (1)</a:t>
          </a:r>
        </a:p>
      </dgm:t>
    </dgm:pt>
    <dgm:pt modelId="{9A1C866D-AEA1-4B00-B2CC-DB31F8171907}" type="parTrans" cxnId="{D4A7A90A-1C7B-4989-A834-35C9AE6BE93D}">
      <dgm:prSet/>
      <dgm:spPr>
        <a:ln w="28575"/>
      </dgm:spPr>
      <dgm:t>
        <a:bodyPr/>
        <a:lstStyle/>
        <a:p>
          <a:endParaRPr lang="en-US" sz="1600">
            <a:effectLst>
              <a:outerShdw blurRad="38100" dist="38100" dir="2700000" algn="tl">
                <a:srgbClr val="000000">
                  <a:alpha val="43137"/>
                </a:srgbClr>
              </a:outerShdw>
            </a:effectLst>
          </a:endParaRPr>
        </a:p>
      </dgm:t>
    </dgm:pt>
    <dgm:pt modelId="{5536C66C-197D-46FC-96CF-0C25D5E01FC4}" type="sibTrans" cxnId="{D4A7A90A-1C7B-4989-A834-35C9AE6BE93D}">
      <dgm:prSet/>
      <dgm:spPr/>
      <dgm:t>
        <a:bodyPr/>
        <a:lstStyle/>
        <a:p>
          <a:endParaRPr lang="en-US" sz="1600">
            <a:effectLst>
              <a:outerShdw blurRad="38100" dist="38100" dir="2700000" algn="tl">
                <a:srgbClr val="000000">
                  <a:alpha val="43137"/>
                </a:srgbClr>
              </a:outerShdw>
            </a:effectLst>
          </a:endParaRPr>
        </a:p>
      </dgm:t>
    </dgm:pt>
    <dgm:pt modelId="{60D12ACD-DA81-45CD-909E-B1E45735D241}">
      <dgm:prSet phldrT="[Text]" custT="1"/>
      <dgm:spPr>
        <a:solidFill>
          <a:srgbClr val="0070C0"/>
        </a:solidFill>
        <a:scene3d>
          <a:camera prst="orthographicFront"/>
          <a:lightRig rig="threePt" dir="t"/>
        </a:scene3d>
        <a:sp3d>
          <a:bevelT/>
        </a:sp3d>
      </dgm:spPr>
      <dgm:t>
        <a:bodyPr/>
        <a:lstStyle/>
        <a:p>
          <a:r>
            <a:rPr lang="en-US" sz="2000" dirty="0">
              <a:effectLst>
                <a:outerShdw blurRad="38100" dist="38100" dir="2700000" algn="tl">
                  <a:srgbClr val="000000">
                    <a:alpha val="43137"/>
                  </a:srgbClr>
                </a:outerShdw>
              </a:effectLst>
            </a:rPr>
            <a:t>Paul’s Epistles (13)</a:t>
          </a:r>
        </a:p>
      </dgm:t>
    </dgm:pt>
    <dgm:pt modelId="{10EB4D83-85A5-41C4-AF3E-32BD58BD2802}" type="parTrans" cxnId="{DF0FC2F1-B733-46FE-A4C6-36FE9F849B9A}">
      <dgm:prSet/>
      <dgm:spPr>
        <a:ln w="28575"/>
      </dgm:spPr>
      <dgm:t>
        <a:bodyPr/>
        <a:lstStyle/>
        <a:p>
          <a:endParaRPr lang="en-US" sz="1600">
            <a:effectLst>
              <a:outerShdw blurRad="38100" dist="38100" dir="2700000" algn="tl">
                <a:srgbClr val="000000">
                  <a:alpha val="43137"/>
                </a:srgbClr>
              </a:outerShdw>
            </a:effectLst>
          </a:endParaRPr>
        </a:p>
      </dgm:t>
    </dgm:pt>
    <dgm:pt modelId="{61C7F60F-B6C6-435E-8E07-5ED0ED9712EB}" type="sibTrans" cxnId="{DF0FC2F1-B733-46FE-A4C6-36FE9F849B9A}">
      <dgm:prSet/>
      <dgm:spPr/>
      <dgm:t>
        <a:bodyPr/>
        <a:lstStyle/>
        <a:p>
          <a:endParaRPr lang="en-US" sz="1600">
            <a:effectLst>
              <a:outerShdw blurRad="38100" dist="38100" dir="2700000" algn="tl">
                <a:srgbClr val="000000">
                  <a:alpha val="43137"/>
                </a:srgbClr>
              </a:outerShdw>
            </a:effectLst>
          </a:endParaRPr>
        </a:p>
      </dgm:t>
    </dgm:pt>
    <dgm:pt modelId="{D63A66EF-E7DC-47A6-AABD-9FD68A36B3E0}">
      <dgm:prSet phldrT="[Text]" custT="1"/>
      <dgm:spPr>
        <a:solidFill>
          <a:srgbClr val="0070C0"/>
        </a:solidFill>
        <a:ln w="10795" cap="flat" cmpd="sng" algn="ctr">
          <a:solidFill>
            <a:prstClr val="white">
              <a:hueOff val="0"/>
              <a:satOff val="0"/>
              <a:lumOff val="0"/>
              <a:alphaOff val="0"/>
            </a:prstClr>
          </a:solidFill>
          <a:prstDash val="solid"/>
        </a:ln>
        <a:effectLst/>
        <a:scene3d>
          <a:camera prst="orthographicFront"/>
          <a:lightRig rig="threePt" dir="t"/>
        </a:scene3d>
        <a:sp3d>
          <a:bevelT/>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n-US" sz="2000" kern="1200" dirty="0">
              <a:solidFill>
                <a:prstClr val="white"/>
              </a:solidFill>
              <a:effectLst>
                <a:outerShdw blurRad="38100" dist="38100" dir="2700000" algn="tl">
                  <a:srgbClr val="000000">
                    <a:alpha val="43137"/>
                  </a:srgbClr>
                </a:outerShdw>
              </a:effectLst>
              <a:latin typeface="Century Gothic" panose="020F0302020204030204"/>
              <a:ea typeface="+mn-ea"/>
              <a:cs typeface="+mn-cs"/>
            </a:rPr>
            <a:t>General Letters (8)</a:t>
          </a:r>
        </a:p>
      </dgm:t>
    </dgm:pt>
    <dgm:pt modelId="{0EE03950-E2BE-4047-8119-1545444CBEEE}" type="parTrans" cxnId="{BBEE657A-F8FE-41ED-882D-368CC225DFED}">
      <dgm:prSet/>
      <dgm:spPr>
        <a:ln w="38100"/>
      </dgm:spPr>
      <dgm:t>
        <a:bodyPr/>
        <a:lstStyle/>
        <a:p>
          <a:endParaRPr lang="en-US" sz="1600">
            <a:effectLst>
              <a:outerShdw blurRad="38100" dist="38100" dir="2700000" algn="tl">
                <a:srgbClr val="000000">
                  <a:alpha val="43137"/>
                </a:srgbClr>
              </a:outerShdw>
            </a:effectLst>
          </a:endParaRPr>
        </a:p>
      </dgm:t>
    </dgm:pt>
    <dgm:pt modelId="{21A87311-60E2-4523-A972-F04580696951}" type="sibTrans" cxnId="{BBEE657A-F8FE-41ED-882D-368CC225DFED}">
      <dgm:prSet/>
      <dgm:spPr/>
      <dgm:t>
        <a:bodyPr/>
        <a:lstStyle/>
        <a:p>
          <a:endParaRPr lang="en-US" sz="1600">
            <a:effectLst>
              <a:outerShdw blurRad="38100" dist="38100" dir="2700000" algn="tl">
                <a:srgbClr val="000000">
                  <a:alpha val="43137"/>
                </a:srgbClr>
              </a:outerShdw>
            </a:effectLst>
          </a:endParaRPr>
        </a:p>
      </dgm:t>
    </dgm:pt>
    <dgm:pt modelId="{3A41FF60-1958-4501-A3E6-DA6BC0DC1A2D}">
      <dgm:prSet phldrT="[Text]" custT="1"/>
      <dgm:spPr>
        <a:solidFill>
          <a:srgbClr val="FFFF00"/>
        </a:solidFill>
        <a:ln w="10795" cap="flat" cmpd="sng" algn="ctr">
          <a:solidFill>
            <a:srgbClr val="000000"/>
          </a:solidFill>
          <a:prstDash val="solid"/>
        </a:ln>
        <a:effectLst/>
        <a:scene3d>
          <a:camera prst="orthographicFront"/>
          <a:lightRig rig="threePt" dir="t"/>
        </a:scene3d>
        <a:sp3d>
          <a:bevelT/>
        </a:sp3d>
      </dgm:spPr>
      <dgm:t>
        <a:bodyPr spcFirstLastPara="0" vert="horz" wrap="square" lIns="12700" tIns="12700" rIns="12700" bIns="12700" numCol="1" spcCol="1270" anchor="ctr" anchorCtr="0"/>
        <a:lstStyle/>
        <a:p>
          <a:r>
            <a:rPr lang="en-US" sz="2000" dirty="0">
              <a:solidFill>
                <a:schemeClr val="tx1"/>
              </a:solidFill>
              <a:effectLst>
                <a:outerShdw blurRad="38100" dist="38100" dir="2700000" algn="tl">
                  <a:srgbClr val="000000">
                    <a:alpha val="43137"/>
                  </a:srgbClr>
                </a:outerShdw>
              </a:effectLst>
            </a:rPr>
            <a:t>Apocalyptic (1)</a:t>
          </a:r>
        </a:p>
      </dgm:t>
    </dgm:pt>
    <dgm:pt modelId="{FE6D0C79-BAC1-4A53-951F-82A62D481855}" type="parTrans" cxnId="{72631455-2D5B-4E3E-9358-FC6A1657072C}">
      <dgm:prSet/>
      <dgm:spPr>
        <a:ln w="38100"/>
      </dgm:spPr>
      <dgm:t>
        <a:bodyPr/>
        <a:lstStyle/>
        <a:p>
          <a:endParaRPr lang="en-US" sz="1600">
            <a:effectLst>
              <a:outerShdw blurRad="38100" dist="38100" dir="2700000" algn="tl">
                <a:srgbClr val="000000">
                  <a:alpha val="43137"/>
                </a:srgbClr>
              </a:outerShdw>
            </a:effectLst>
          </a:endParaRPr>
        </a:p>
      </dgm:t>
    </dgm:pt>
    <dgm:pt modelId="{3BEC7B86-3CF5-4409-99CB-071831ECD5FE}" type="sibTrans" cxnId="{72631455-2D5B-4E3E-9358-FC6A1657072C}">
      <dgm:prSet/>
      <dgm:spPr/>
      <dgm:t>
        <a:bodyPr/>
        <a:lstStyle/>
        <a:p>
          <a:endParaRPr lang="en-US" sz="1600">
            <a:effectLst>
              <a:outerShdw blurRad="38100" dist="38100" dir="2700000" algn="tl">
                <a:srgbClr val="000000">
                  <a:alpha val="43137"/>
                </a:srgbClr>
              </a:outerShdw>
            </a:effectLst>
          </a:endParaRPr>
        </a:p>
      </dgm:t>
    </dgm:pt>
    <dgm:pt modelId="{68169796-EB61-4A26-A7F5-7B5751323FA3}" type="pres">
      <dgm:prSet presAssocID="{57C51809-D407-4894-9AEC-9F0223BD74DB}" presName="hierChild1" presStyleCnt="0">
        <dgm:presLayoutVars>
          <dgm:orgChart val="1"/>
          <dgm:chPref val="1"/>
          <dgm:dir/>
          <dgm:animOne val="branch"/>
          <dgm:animLvl val="lvl"/>
          <dgm:resizeHandles/>
        </dgm:presLayoutVars>
      </dgm:prSet>
      <dgm:spPr/>
    </dgm:pt>
    <dgm:pt modelId="{835C835A-09BE-4953-AC7A-8A17BF3992CF}" type="pres">
      <dgm:prSet presAssocID="{36961EED-8287-4C5A-BD17-F0855AEE49BA}" presName="hierRoot1" presStyleCnt="0">
        <dgm:presLayoutVars>
          <dgm:hierBranch val="init"/>
        </dgm:presLayoutVars>
      </dgm:prSet>
      <dgm:spPr/>
    </dgm:pt>
    <dgm:pt modelId="{5EF67BDB-A479-44CF-8768-2F30289F64BA}" type="pres">
      <dgm:prSet presAssocID="{36961EED-8287-4C5A-BD17-F0855AEE49BA}" presName="rootComposite1" presStyleCnt="0"/>
      <dgm:spPr/>
    </dgm:pt>
    <dgm:pt modelId="{D926784A-2D64-46B0-AFEE-C00C435E1D60}" type="pres">
      <dgm:prSet presAssocID="{36961EED-8287-4C5A-BD17-F0855AEE49BA}" presName="rootText1" presStyleLbl="node0" presStyleIdx="0" presStyleCnt="1" custScaleX="144002">
        <dgm:presLayoutVars>
          <dgm:chPref val="3"/>
        </dgm:presLayoutVars>
      </dgm:prSet>
      <dgm:spPr/>
    </dgm:pt>
    <dgm:pt modelId="{6A6F6DF1-3EF2-4630-A23C-EDA7B665F587}" type="pres">
      <dgm:prSet presAssocID="{36961EED-8287-4C5A-BD17-F0855AEE49BA}" presName="rootConnector1" presStyleLbl="node1" presStyleIdx="0" presStyleCnt="0"/>
      <dgm:spPr/>
    </dgm:pt>
    <dgm:pt modelId="{153C97C6-8D0E-4DF8-930C-DB40AD7DBB29}" type="pres">
      <dgm:prSet presAssocID="{36961EED-8287-4C5A-BD17-F0855AEE49BA}" presName="hierChild2" presStyleCnt="0"/>
      <dgm:spPr/>
    </dgm:pt>
    <dgm:pt modelId="{4F29F8DE-5216-40A9-9227-D38405536075}" type="pres">
      <dgm:prSet presAssocID="{53A1AADC-FD0B-4495-B5C7-031F34953868}" presName="Name37" presStyleLbl="parChTrans1D2" presStyleIdx="0" presStyleCnt="5"/>
      <dgm:spPr/>
    </dgm:pt>
    <dgm:pt modelId="{33A83CBC-6A6E-4836-844F-21DF6E49BCD1}" type="pres">
      <dgm:prSet presAssocID="{ADD14E10-AEE0-42AC-82DB-5DF16D41AB2A}" presName="hierRoot2" presStyleCnt="0">
        <dgm:presLayoutVars>
          <dgm:hierBranch val="init"/>
        </dgm:presLayoutVars>
      </dgm:prSet>
      <dgm:spPr/>
    </dgm:pt>
    <dgm:pt modelId="{C4B8EF54-0E63-47CE-9A85-FCC6D6E52E49}" type="pres">
      <dgm:prSet presAssocID="{ADD14E10-AEE0-42AC-82DB-5DF16D41AB2A}" presName="rootComposite" presStyleCnt="0"/>
      <dgm:spPr/>
    </dgm:pt>
    <dgm:pt modelId="{95AB043B-9A20-4625-AC28-6C4B7791D684}" type="pres">
      <dgm:prSet presAssocID="{ADD14E10-AEE0-42AC-82DB-5DF16D41AB2A}" presName="rootText" presStyleLbl="node2" presStyleIdx="0" presStyleCnt="5">
        <dgm:presLayoutVars>
          <dgm:chPref val="3"/>
        </dgm:presLayoutVars>
      </dgm:prSet>
      <dgm:spPr/>
    </dgm:pt>
    <dgm:pt modelId="{24C843AA-F132-4F27-8638-07997F7E68EB}" type="pres">
      <dgm:prSet presAssocID="{ADD14E10-AEE0-42AC-82DB-5DF16D41AB2A}" presName="rootConnector" presStyleLbl="node2" presStyleIdx="0" presStyleCnt="5"/>
      <dgm:spPr/>
    </dgm:pt>
    <dgm:pt modelId="{A9A63CD0-848D-4708-92EB-117C0262B975}" type="pres">
      <dgm:prSet presAssocID="{ADD14E10-AEE0-42AC-82DB-5DF16D41AB2A}" presName="hierChild4" presStyleCnt="0"/>
      <dgm:spPr/>
    </dgm:pt>
    <dgm:pt modelId="{93861D3F-17F7-4344-942D-08CE291E5CED}" type="pres">
      <dgm:prSet presAssocID="{ADD14E10-AEE0-42AC-82DB-5DF16D41AB2A}" presName="hierChild5" presStyleCnt="0"/>
      <dgm:spPr/>
    </dgm:pt>
    <dgm:pt modelId="{DE66C567-6BE6-417E-A541-3C34EE893EF1}" type="pres">
      <dgm:prSet presAssocID="{9A1C866D-AEA1-4B00-B2CC-DB31F8171907}" presName="Name37" presStyleLbl="parChTrans1D2" presStyleIdx="1" presStyleCnt="5"/>
      <dgm:spPr/>
    </dgm:pt>
    <dgm:pt modelId="{529CDE0C-2714-4D5E-A32F-26991B17D74B}" type="pres">
      <dgm:prSet presAssocID="{E6614FB8-5FEF-450A-B032-C840195935DD}" presName="hierRoot2" presStyleCnt="0">
        <dgm:presLayoutVars>
          <dgm:hierBranch val="init"/>
        </dgm:presLayoutVars>
      </dgm:prSet>
      <dgm:spPr/>
    </dgm:pt>
    <dgm:pt modelId="{9867DECA-6B53-4514-97C6-26C40B2221F6}" type="pres">
      <dgm:prSet presAssocID="{E6614FB8-5FEF-450A-B032-C840195935DD}" presName="rootComposite" presStyleCnt="0"/>
      <dgm:spPr/>
    </dgm:pt>
    <dgm:pt modelId="{ED03E5D0-C59B-455D-8950-061851C64240}" type="pres">
      <dgm:prSet presAssocID="{E6614FB8-5FEF-450A-B032-C840195935DD}" presName="rootText" presStyleLbl="node2" presStyleIdx="1" presStyleCnt="5">
        <dgm:presLayoutVars>
          <dgm:chPref val="3"/>
        </dgm:presLayoutVars>
      </dgm:prSet>
      <dgm:spPr/>
    </dgm:pt>
    <dgm:pt modelId="{28A924BC-482D-41F5-8590-0D5445AAA7A6}" type="pres">
      <dgm:prSet presAssocID="{E6614FB8-5FEF-450A-B032-C840195935DD}" presName="rootConnector" presStyleLbl="node2" presStyleIdx="1" presStyleCnt="5"/>
      <dgm:spPr/>
    </dgm:pt>
    <dgm:pt modelId="{E21F3A04-AA01-49C3-9061-2F7D1EC66E5D}" type="pres">
      <dgm:prSet presAssocID="{E6614FB8-5FEF-450A-B032-C840195935DD}" presName="hierChild4" presStyleCnt="0"/>
      <dgm:spPr/>
    </dgm:pt>
    <dgm:pt modelId="{EBBA2B47-B7E1-455E-9721-859990228717}" type="pres">
      <dgm:prSet presAssocID="{E6614FB8-5FEF-450A-B032-C840195935DD}" presName="hierChild5" presStyleCnt="0"/>
      <dgm:spPr/>
    </dgm:pt>
    <dgm:pt modelId="{F9C5A90A-3363-4FF9-A3A8-A80322683872}" type="pres">
      <dgm:prSet presAssocID="{10EB4D83-85A5-41C4-AF3E-32BD58BD2802}" presName="Name37" presStyleLbl="parChTrans1D2" presStyleIdx="2" presStyleCnt="5"/>
      <dgm:spPr/>
    </dgm:pt>
    <dgm:pt modelId="{87F32616-34B2-48EE-A04F-188A01B4A0F7}" type="pres">
      <dgm:prSet presAssocID="{60D12ACD-DA81-45CD-909E-B1E45735D241}" presName="hierRoot2" presStyleCnt="0">
        <dgm:presLayoutVars>
          <dgm:hierBranch val="init"/>
        </dgm:presLayoutVars>
      </dgm:prSet>
      <dgm:spPr/>
    </dgm:pt>
    <dgm:pt modelId="{35AB45C7-7BAA-4C11-B619-BF9E1A6F9F36}" type="pres">
      <dgm:prSet presAssocID="{60D12ACD-DA81-45CD-909E-B1E45735D241}" presName="rootComposite" presStyleCnt="0"/>
      <dgm:spPr/>
    </dgm:pt>
    <dgm:pt modelId="{DE8AEBD3-A2D1-44EA-B688-16BE58BDD60B}" type="pres">
      <dgm:prSet presAssocID="{60D12ACD-DA81-45CD-909E-B1E45735D241}" presName="rootText" presStyleLbl="node2" presStyleIdx="2" presStyleCnt="5">
        <dgm:presLayoutVars>
          <dgm:chPref val="3"/>
        </dgm:presLayoutVars>
      </dgm:prSet>
      <dgm:spPr/>
    </dgm:pt>
    <dgm:pt modelId="{EF7D7F0C-599A-49A2-A66C-A577A351A9D7}" type="pres">
      <dgm:prSet presAssocID="{60D12ACD-DA81-45CD-909E-B1E45735D241}" presName="rootConnector" presStyleLbl="node2" presStyleIdx="2" presStyleCnt="5"/>
      <dgm:spPr/>
    </dgm:pt>
    <dgm:pt modelId="{515D12D5-9932-41A5-83DB-6E317B55F214}" type="pres">
      <dgm:prSet presAssocID="{60D12ACD-DA81-45CD-909E-B1E45735D241}" presName="hierChild4" presStyleCnt="0"/>
      <dgm:spPr/>
    </dgm:pt>
    <dgm:pt modelId="{66F2866B-3CB9-4EFC-BECC-E50E5AFEAE0B}" type="pres">
      <dgm:prSet presAssocID="{60D12ACD-DA81-45CD-909E-B1E45735D241}" presName="hierChild5" presStyleCnt="0"/>
      <dgm:spPr/>
    </dgm:pt>
    <dgm:pt modelId="{0E441DC1-616A-4A5F-8A4D-C95D0DB1A238}" type="pres">
      <dgm:prSet presAssocID="{0EE03950-E2BE-4047-8119-1545444CBEEE}" presName="Name37" presStyleLbl="parChTrans1D2" presStyleIdx="3" presStyleCnt="5"/>
      <dgm:spPr/>
    </dgm:pt>
    <dgm:pt modelId="{F09C32B0-FF11-4F83-B93A-B9144D59F403}" type="pres">
      <dgm:prSet presAssocID="{D63A66EF-E7DC-47A6-AABD-9FD68A36B3E0}" presName="hierRoot2" presStyleCnt="0">
        <dgm:presLayoutVars>
          <dgm:hierBranch val="init"/>
        </dgm:presLayoutVars>
      </dgm:prSet>
      <dgm:spPr/>
    </dgm:pt>
    <dgm:pt modelId="{34FE2A59-FAF0-4696-947B-3A59E06F670E}" type="pres">
      <dgm:prSet presAssocID="{D63A66EF-E7DC-47A6-AABD-9FD68A36B3E0}" presName="rootComposite" presStyleCnt="0"/>
      <dgm:spPr/>
    </dgm:pt>
    <dgm:pt modelId="{CD03DD89-B9F4-43B8-8107-3C4EC9F38CEA}" type="pres">
      <dgm:prSet presAssocID="{D63A66EF-E7DC-47A6-AABD-9FD68A36B3E0}" presName="rootText" presStyleLbl="node2" presStyleIdx="3" presStyleCnt="5">
        <dgm:presLayoutVars>
          <dgm:chPref val="3"/>
        </dgm:presLayoutVars>
      </dgm:prSet>
      <dgm:spPr>
        <a:xfrm>
          <a:off x="6881551" y="3246232"/>
          <a:ext cx="1895483" cy="947741"/>
        </a:xfrm>
        <a:prstGeom prst="rect">
          <a:avLst/>
        </a:prstGeom>
      </dgm:spPr>
    </dgm:pt>
    <dgm:pt modelId="{DDBB47F9-905D-4956-96C8-9FCE4C974638}" type="pres">
      <dgm:prSet presAssocID="{D63A66EF-E7DC-47A6-AABD-9FD68A36B3E0}" presName="rootConnector" presStyleLbl="node2" presStyleIdx="3" presStyleCnt="5"/>
      <dgm:spPr/>
    </dgm:pt>
    <dgm:pt modelId="{D3A5C582-FA5D-4516-8405-8A28B8C7602F}" type="pres">
      <dgm:prSet presAssocID="{D63A66EF-E7DC-47A6-AABD-9FD68A36B3E0}" presName="hierChild4" presStyleCnt="0"/>
      <dgm:spPr/>
    </dgm:pt>
    <dgm:pt modelId="{545B818A-838C-4654-AEAA-0DF0505F3995}" type="pres">
      <dgm:prSet presAssocID="{D63A66EF-E7DC-47A6-AABD-9FD68A36B3E0}" presName="hierChild5" presStyleCnt="0"/>
      <dgm:spPr/>
    </dgm:pt>
    <dgm:pt modelId="{ECC2BE31-7391-42DA-9179-72317C3650A0}" type="pres">
      <dgm:prSet presAssocID="{FE6D0C79-BAC1-4A53-951F-82A62D481855}" presName="Name37" presStyleLbl="parChTrans1D2" presStyleIdx="4" presStyleCnt="5"/>
      <dgm:spPr/>
    </dgm:pt>
    <dgm:pt modelId="{A497CDAF-763B-48CE-BD68-6FADC654814E}" type="pres">
      <dgm:prSet presAssocID="{3A41FF60-1958-4501-A3E6-DA6BC0DC1A2D}" presName="hierRoot2" presStyleCnt="0">
        <dgm:presLayoutVars>
          <dgm:hierBranch val="init"/>
        </dgm:presLayoutVars>
      </dgm:prSet>
      <dgm:spPr/>
    </dgm:pt>
    <dgm:pt modelId="{0FF0C016-E2B0-459B-A860-D91DECAC5E6D}" type="pres">
      <dgm:prSet presAssocID="{3A41FF60-1958-4501-A3E6-DA6BC0DC1A2D}" presName="rootComposite" presStyleCnt="0"/>
      <dgm:spPr/>
    </dgm:pt>
    <dgm:pt modelId="{2304D9D6-C095-4A9D-9032-DA9D7CE3F983}" type="pres">
      <dgm:prSet presAssocID="{3A41FF60-1958-4501-A3E6-DA6BC0DC1A2D}" presName="rootText" presStyleLbl="node2" presStyleIdx="4" presStyleCnt="5">
        <dgm:presLayoutVars>
          <dgm:chPref val="3"/>
        </dgm:presLayoutVars>
      </dgm:prSet>
      <dgm:spPr>
        <a:xfrm>
          <a:off x="9175086" y="3246232"/>
          <a:ext cx="1895483" cy="947741"/>
        </a:xfrm>
        <a:prstGeom prst="rect">
          <a:avLst/>
        </a:prstGeom>
      </dgm:spPr>
    </dgm:pt>
    <dgm:pt modelId="{D25AF6DF-7E7A-4143-ADB7-84750394BF8F}" type="pres">
      <dgm:prSet presAssocID="{3A41FF60-1958-4501-A3E6-DA6BC0DC1A2D}" presName="rootConnector" presStyleLbl="node2" presStyleIdx="4" presStyleCnt="5"/>
      <dgm:spPr/>
    </dgm:pt>
    <dgm:pt modelId="{69431EC7-63FF-4498-98DB-6E77B5630985}" type="pres">
      <dgm:prSet presAssocID="{3A41FF60-1958-4501-A3E6-DA6BC0DC1A2D}" presName="hierChild4" presStyleCnt="0"/>
      <dgm:spPr/>
    </dgm:pt>
    <dgm:pt modelId="{94DD74BE-2CC3-4615-AEA8-C1336D09F661}" type="pres">
      <dgm:prSet presAssocID="{3A41FF60-1958-4501-A3E6-DA6BC0DC1A2D}" presName="hierChild5" presStyleCnt="0"/>
      <dgm:spPr/>
    </dgm:pt>
    <dgm:pt modelId="{8264B242-7E63-4DFE-B3B0-B76F7B3560CC}" type="pres">
      <dgm:prSet presAssocID="{36961EED-8287-4C5A-BD17-F0855AEE49BA}" presName="hierChild3" presStyleCnt="0"/>
      <dgm:spPr/>
    </dgm:pt>
  </dgm:ptLst>
  <dgm:cxnLst>
    <dgm:cxn modelId="{EEC2BA05-27FF-493A-9EB5-4501F7A408E2}" type="presOf" srcId="{60D12ACD-DA81-45CD-909E-B1E45735D241}" destId="{EF7D7F0C-599A-49A2-A66C-A577A351A9D7}" srcOrd="1" destOrd="0" presId="urn:microsoft.com/office/officeart/2005/8/layout/orgChart1"/>
    <dgm:cxn modelId="{D4A7A90A-1C7B-4989-A834-35C9AE6BE93D}" srcId="{36961EED-8287-4C5A-BD17-F0855AEE49BA}" destId="{E6614FB8-5FEF-450A-B032-C840195935DD}" srcOrd="1" destOrd="0" parTransId="{9A1C866D-AEA1-4B00-B2CC-DB31F8171907}" sibTransId="{5536C66C-197D-46FC-96CF-0C25D5E01FC4}"/>
    <dgm:cxn modelId="{469B4210-4EAE-4178-B0AA-4939A3D818F9}" type="presOf" srcId="{ADD14E10-AEE0-42AC-82DB-5DF16D41AB2A}" destId="{24C843AA-F132-4F27-8638-07997F7E68EB}" srcOrd="1" destOrd="0" presId="urn:microsoft.com/office/officeart/2005/8/layout/orgChart1"/>
    <dgm:cxn modelId="{EDD60A15-2CBE-4F97-ACB9-A9FF63A1B9DB}" type="presOf" srcId="{E6614FB8-5FEF-450A-B032-C840195935DD}" destId="{28A924BC-482D-41F5-8590-0D5445AAA7A6}" srcOrd="1" destOrd="0" presId="urn:microsoft.com/office/officeart/2005/8/layout/orgChart1"/>
    <dgm:cxn modelId="{78C57816-6BFF-447F-B738-3C97963FA12B}" type="presOf" srcId="{36961EED-8287-4C5A-BD17-F0855AEE49BA}" destId="{D926784A-2D64-46B0-AFEE-C00C435E1D60}" srcOrd="0" destOrd="0" presId="urn:microsoft.com/office/officeart/2005/8/layout/orgChart1"/>
    <dgm:cxn modelId="{54115918-CB0F-45FD-85C3-940A1A94E31C}" type="presOf" srcId="{D63A66EF-E7DC-47A6-AABD-9FD68A36B3E0}" destId="{DDBB47F9-905D-4956-96C8-9FCE4C974638}" srcOrd="1" destOrd="0" presId="urn:microsoft.com/office/officeart/2005/8/layout/orgChart1"/>
    <dgm:cxn modelId="{8E6FEF34-A08A-41CE-87A5-175B7DA57375}" type="presOf" srcId="{ADD14E10-AEE0-42AC-82DB-5DF16D41AB2A}" destId="{95AB043B-9A20-4625-AC28-6C4B7791D684}" srcOrd="0" destOrd="0" presId="urn:microsoft.com/office/officeart/2005/8/layout/orgChart1"/>
    <dgm:cxn modelId="{AF088638-7A56-4C92-AC2A-F7072BC121A8}" type="presOf" srcId="{53A1AADC-FD0B-4495-B5C7-031F34953868}" destId="{4F29F8DE-5216-40A9-9227-D38405536075}" srcOrd="0" destOrd="0" presId="urn:microsoft.com/office/officeart/2005/8/layout/orgChart1"/>
    <dgm:cxn modelId="{3DA21961-328A-4949-98AE-4CFD2E0F7C05}" type="presOf" srcId="{3A41FF60-1958-4501-A3E6-DA6BC0DC1A2D}" destId="{2304D9D6-C095-4A9D-9032-DA9D7CE3F983}" srcOrd="0" destOrd="0" presId="urn:microsoft.com/office/officeart/2005/8/layout/orgChart1"/>
    <dgm:cxn modelId="{7D64C86C-15A4-4358-9FBD-4E3C12706C91}" srcId="{36961EED-8287-4C5A-BD17-F0855AEE49BA}" destId="{ADD14E10-AEE0-42AC-82DB-5DF16D41AB2A}" srcOrd="0" destOrd="0" parTransId="{53A1AADC-FD0B-4495-B5C7-031F34953868}" sibTransId="{ADF16CE2-20F7-43A8-B004-B81E28E18004}"/>
    <dgm:cxn modelId="{72631455-2D5B-4E3E-9358-FC6A1657072C}" srcId="{36961EED-8287-4C5A-BD17-F0855AEE49BA}" destId="{3A41FF60-1958-4501-A3E6-DA6BC0DC1A2D}" srcOrd="4" destOrd="0" parTransId="{FE6D0C79-BAC1-4A53-951F-82A62D481855}" sibTransId="{3BEC7B86-3CF5-4409-99CB-071831ECD5FE}"/>
    <dgm:cxn modelId="{7C4B3077-3015-409A-89FD-47F0ECD334EE}" type="presOf" srcId="{FE6D0C79-BAC1-4A53-951F-82A62D481855}" destId="{ECC2BE31-7391-42DA-9179-72317C3650A0}" srcOrd="0" destOrd="0" presId="urn:microsoft.com/office/officeart/2005/8/layout/orgChart1"/>
    <dgm:cxn modelId="{54B7F378-1837-47C1-BDE0-5CF900AB6BB9}" type="presOf" srcId="{E6614FB8-5FEF-450A-B032-C840195935DD}" destId="{ED03E5D0-C59B-455D-8950-061851C64240}" srcOrd="0" destOrd="0" presId="urn:microsoft.com/office/officeart/2005/8/layout/orgChart1"/>
    <dgm:cxn modelId="{BBEE657A-F8FE-41ED-882D-368CC225DFED}" srcId="{36961EED-8287-4C5A-BD17-F0855AEE49BA}" destId="{D63A66EF-E7DC-47A6-AABD-9FD68A36B3E0}" srcOrd="3" destOrd="0" parTransId="{0EE03950-E2BE-4047-8119-1545444CBEEE}" sibTransId="{21A87311-60E2-4523-A972-F04580696951}"/>
    <dgm:cxn modelId="{59463D83-63BE-4B79-9B4D-A32E97AA88B0}" type="presOf" srcId="{9A1C866D-AEA1-4B00-B2CC-DB31F8171907}" destId="{DE66C567-6BE6-417E-A541-3C34EE893EF1}" srcOrd="0" destOrd="0" presId="urn:microsoft.com/office/officeart/2005/8/layout/orgChart1"/>
    <dgm:cxn modelId="{D591E199-182F-42D2-9F7A-964F2FE96838}" srcId="{57C51809-D407-4894-9AEC-9F0223BD74DB}" destId="{36961EED-8287-4C5A-BD17-F0855AEE49BA}" srcOrd="0" destOrd="0" parTransId="{6A8866C7-53A1-4CDC-B35E-4EC7DD8FA064}" sibTransId="{C15E055D-A364-4443-87CE-1B8B88178CA3}"/>
    <dgm:cxn modelId="{3F4025BE-3FD1-4A16-9093-B9ADF0C5052A}" type="presOf" srcId="{10EB4D83-85A5-41C4-AF3E-32BD58BD2802}" destId="{F9C5A90A-3363-4FF9-A3A8-A80322683872}" srcOrd="0" destOrd="0" presId="urn:microsoft.com/office/officeart/2005/8/layout/orgChart1"/>
    <dgm:cxn modelId="{991CCECF-C690-485A-9EA0-F033EF4EB031}" type="presOf" srcId="{D63A66EF-E7DC-47A6-AABD-9FD68A36B3E0}" destId="{CD03DD89-B9F4-43B8-8107-3C4EC9F38CEA}" srcOrd="0" destOrd="0" presId="urn:microsoft.com/office/officeart/2005/8/layout/orgChart1"/>
    <dgm:cxn modelId="{D7C315D8-F24B-4600-9F33-2EBE4418874D}" type="presOf" srcId="{3A41FF60-1958-4501-A3E6-DA6BC0DC1A2D}" destId="{D25AF6DF-7E7A-4143-ADB7-84750394BF8F}" srcOrd="1" destOrd="0" presId="urn:microsoft.com/office/officeart/2005/8/layout/orgChart1"/>
    <dgm:cxn modelId="{1E2ED5E1-96FD-4A65-B20B-A41BD4D56151}" type="presOf" srcId="{57C51809-D407-4894-9AEC-9F0223BD74DB}" destId="{68169796-EB61-4A26-A7F5-7B5751323FA3}" srcOrd="0" destOrd="0" presId="urn:microsoft.com/office/officeart/2005/8/layout/orgChart1"/>
    <dgm:cxn modelId="{DF0FC2F1-B733-46FE-A4C6-36FE9F849B9A}" srcId="{36961EED-8287-4C5A-BD17-F0855AEE49BA}" destId="{60D12ACD-DA81-45CD-909E-B1E45735D241}" srcOrd="2" destOrd="0" parTransId="{10EB4D83-85A5-41C4-AF3E-32BD58BD2802}" sibTransId="{61C7F60F-B6C6-435E-8E07-5ED0ED9712EB}"/>
    <dgm:cxn modelId="{7560B1F2-51CE-408F-9F98-8C7680CDDE94}" type="presOf" srcId="{60D12ACD-DA81-45CD-909E-B1E45735D241}" destId="{DE8AEBD3-A2D1-44EA-B688-16BE58BDD60B}" srcOrd="0" destOrd="0" presId="urn:microsoft.com/office/officeart/2005/8/layout/orgChart1"/>
    <dgm:cxn modelId="{EB5B0FF7-16AA-427C-A8D3-CEDDDDB69D6E}" type="presOf" srcId="{36961EED-8287-4C5A-BD17-F0855AEE49BA}" destId="{6A6F6DF1-3EF2-4630-A23C-EDA7B665F587}" srcOrd="1" destOrd="0" presId="urn:microsoft.com/office/officeart/2005/8/layout/orgChart1"/>
    <dgm:cxn modelId="{59C6A3FA-D3F5-434D-92AA-7B36EA0CF795}" type="presOf" srcId="{0EE03950-E2BE-4047-8119-1545444CBEEE}" destId="{0E441DC1-616A-4A5F-8A4D-C95D0DB1A238}" srcOrd="0" destOrd="0" presId="urn:microsoft.com/office/officeart/2005/8/layout/orgChart1"/>
    <dgm:cxn modelId="{CD1ACC25-E24D-473E-9ABE-A169F3C74E23}" type="presParOf" srcId="{68169796-EB61-4A26-A7F5-7B5751323FA3}" destId="{835C835A-09BE-4953-AC7A-8A17BF3992CF}" srcOrd="0" destOrd="0" presId="urn:microsoft.com/office/officeart/2005/8/layout/orgChart1"/>
    <dgm:cxn modelId="{AEE9DA70-A50B-4EA2-8D1F-AD05E4B516E5}" type="presParOf" srcId="{835C835A-09BE-4953-AC7A-8A17BF3992CF}" destId="{5EF67BDB-A479-44CF-8768-2F30289F64BA}" srcOrd="0" destOrd="0" presId="urn:microsoft.com/office/officeart/2005/8/layout/orgChart1"/>
    <dgm:cxn modelId="{A26B98A2-45BF-4F1D-B41B-CB004C38EDF7}" type="presParOf" srcId="{5EF67BDB-A479-44CF-8768-2F30289F64BA}" destId="{D926784A-2D64-46B0-AFEE-C00C435E1D60}" srcOrd="0" destOrd="0" presId="urn:microsoft.com/office/officeart/2005/8/layout/orgChart1"/>
    <dgm:cxn modelId="{3DCD1165-6EFB-4DDC-AB72-270021C4B108}" type="presParOf" srcId="{5EF67BDB-A479-44CF-8768-2F30289F64BA}" destId="{6A6F6DF1-3EF2-4630-A23C-EDA7B665F587}" srcOrd="1" destOrd="0" presId="urn:microsoft.com/office/officeart/2005/8/layout/orgChart1"/>
    <dgm:cxn modelId="{7DD1B6D7-3C81-48B3-A76B-2C18DBD6D3EE}" type="presParOf" srcId="{835C835A-09BE-4953-AC7A-8A17BF3992CF}" destId="{153C97C6-8D0E-4DF8-930C-DB40AD7DBB29}" srcOrd="1" destOrd="0" presId="urn:microsoft.com/office/officeart/2005/8/layout/orgChart1"/>
    <dgm:cxn modelId="{3490781E-832F-4032-8FBA-F4B6916B355C}" type="presParOf" srcId="{153C97C6-8D0E-4DF8-930C-DB40AD7DBB29}" destId="{4F29F8DE-5216-40A9-9227-D38405536075}" srcOrd="0" destOrd="0" presId="urn:microsoft.com/office/officeart/2005/8/layout/orgChart1"/>
    <dgm:cxn modelId="{540ED5B8-DD11-4693-AA84-66AFF79391E4}" type="presParOf" srcId="{153C97C6-8D0E-4DF8-930C-DB40AD7DBB29}" destId="{33A83CBC-6A6E-4836-844F-21DF6E49BCD1}" srcOrd="1" destOrd="0" presId="urn:microsoft.com/office/officeart/2005/8/layout/orgChart1"/>
    <dgm:cxn modelId="{AD5EBFA1-E7FC-400E-8DB7-BB50AB826CE9}" type="presParOf" srcId="{33A83CBC-6A6E-4836-844F-21DF6E49BCD1}" destId="{C4B8EF54-0E63-47CE-9A85-FCC6D6E52E49}" srcOrd="0" destOrd="0" presId="urn:microsoft.com/office/officeart/2005/8/layout/orgChart1"/>
    <dgm:cxn modelId="{63281011-946D-41E9-86A0-D816DD883409}" type="presParOf" srcId="{C4B8EF54-0E63-47CE-9A85-FCC6D6E52E49}" destId="{95AB043B-9A20-4625-AC28-6C4B7791D684}" srcOrd="0" destOrd="0" presId="urn:microsoft.com/office/officeart/2005/8/layout/orgChart1"/>
    <dgm:cxn modelId="{1B0A3D8F-426A-4D8A-A13E-E9B9BF051874}" type="presParOf" srcId="{C4B8EF54-0E63-47CE-9A85-FCC6D6E52E49}" destId="{24C843AA-F132-4F27-8638-07997F7E68EB}" srcOrd="1" destOrd="0" presId="urn:microsoft.com/office/officeart/2005/8/layout/orgChart1"/>
    <dgm:cxn modelId="{82E84E1A-739A-467C-A07C-DA913E78AD39}" type="presParOf" srcId="{33A83CBC-6A6E-4836-844F-21DF6E49BCD1}" destId="{A9A63CD0-848D-4708-92EB-117C0262B975}" srcOrd="1" destOrd="0" presId="urn:microsoft.com/office/officeart/2005/8/layout/orgChart1"/>
    <dgm:cxn modelId="{0C0A56B8-6C18-475F-A856-C8549B4143BA}" type="presParOf" srcId="{33A83CBC-6A6E-4836-844F-21DF6E49BCD1}" destId="{93861D3F-17F7-4344-942D-08CE291E5CED}" srcOrd="2" destOrd="0" presId="urn:microsoft.com/office/officeart/2005/8/layout/orgChart1"/>
    <dgm:cxn modelId="{B64373E3-F0A7-4522-9863-EB139F6BAD5A}" type="presParOf" srcId="{153C97C6-8D0E-4DF8-930C-DB40AD7DBB29}" destId="{DE66C567-6BE6-417E-A541-3C34EE893EF1}" srcOrd="2" destOrd="0" presId="urn:microsoft.com/office/officeart/2005/8/layout/orgChart1"/>
    <dgm:cxn modelId="{0A76F3D1-0C51-460E-8B5A-53D3D8E515D8}" type="presParOf" srcId="{153C97C6-8D0E-4DF8-930C-DB40AD7DBB29}" destId="{529CDE0C-2714-4D5E-A32F-26991B17D74B}" srcOrd="3" destOrd="0" presId="urn:microsoft.com/office/officeart/2005/8/layout/orgChart1"/>
    <dgm:cxn modelId="{485DD9B4-F385-4E07-82DA-98C9FF90AC54}" type="presParOf" srcId="{529CDE0C-2714-4D5E-A32F-26991B17D74B}" destId="{9867DECA-6B53-4514-97C6-26C40B2221F6}" srcOrd="0" destOrd="0" presId="urn:microsoft.com/office/officeart/2005/8/layout/orgChart1"/>
    <dgm:cxn modelId="{3409EEFE-12DF-4BE5-AAFA-5816EB6EA7C8}" type="presParOf" srcId="{9867DECA-6B53-4514-97C6-26C40B2221F6}" destId="{ED03E5D0-C59B-455D-8950-061851C64240}" srcOrd="0" destOrd="0" presId="urn:microsoft.com/office/officeart/2005/8/layout/orgChart1"/>
    <dgm:cxn modelId="{F1B2B1C3-7026-48F3-A29D-5E00B5C04ABC}" type="presParOf" srcId="{9867DECA-6B53-4514-97C6-26C40B2221F6}" destId="{28A924BC-482D-41F5-8590-0D5445AAA7A6}" srcOrd="1" destOrd="0" presId="urn:microsoft.com/office/officeart/2005/8/layout/orgChart1"/>
    <dgm:cxn modelId="{459728B5-8D66-471C-9995-8D922A0F0017}" type="presParOf" srcId="{529CDE0C-2714-4D5E-A32F-26991B17D74B}" destId="{E21F3A04-AA01-49C3-9061-2F7D1EC66E5D}" srcOrd="1" destOrd="0" presId="urn:microsoft.com/office/officeart/2005/8/layout/orgChart1"/>
    <dgm:cxn modelId="{E2D62F86-4F1B-44AA-869A-2D74363570AC}" type="presParOf" srcId="{529CDE0C-2714-4D5E-A32F-26991B17D74B}" destId="{EBBA2B47-B7E1-455E-9721-859990228717}" srcOrd="2" destOrd="0" presId="urn:microsoft.com/office/officeart/2005/8/layout/orgChart1"/>
    <dgm:cxn modelId="{FF4B8F6D-3C6A-4E86-8634-5C4B32FF9784}" type="presParOf" srcId="{153C97C6-8D0E-4DF8-930C-DB40AD7DBB29}" destId="{F9C5A90A-3363-4FF9-A3A8-A80322683872}" srcOrd="4" destOrd="0" presId="urn:microsoft.com/office/officeart/2005/8/layout/orgChart1"/>
    <dgm:cxn modelId="{A559604E-41D3-4A05-839B-300A37CC3FA1}" type="presParOf" srcId="{153C97C6-8D0E-4DF8-930C-DB40AD7DBB29}" destId="{87F32616-34B2-48EE-A04F-188A01B4A0F7}" srcOrd="5" destOrd="0" presId="urn:microsoft.com/office/officeart/2005/8/layout/orgChart1"/>
    <dgm:cxn modelId="{D5A20EC1-0EDC-4F7E-9D2C-C821E10E5603}" type="presParOf" srcId="{87F32616-34B2-48EE-A04F-188A01B4A0F7}" destId="{35AB45C7-7BAA-4C11-B619-BF9E1A6F9F36}" srcOrd="0" destOrd="0" presId="urn:microsoft.com/office/officeart/2005/8/layout/orgChart1"/>
    <dgm:cxn modelId="{BD4DB0FD-389B-44E5-B24B-EEDCAC33C3FF}" type="presParOf" srcId="{35AB45C7-7BAA-4C11-B619-BF9E1A6F9F36}" destId="{DE8AEBD3-A2D1-44EA-B688-16BE58BDD60B}" srcOrd="0" destOrd="0" presId="urn:microsoft.com/office/officeart/2005/8/layout/orgChart1"/>
    <dgm:cxn modelId="{84BD1214-6359-474B-870B-7EE5F2E451F8}" type="presParOf" srcId="{35AB45C7-7BAA-4C11-B619-BF9E1A6F9F36}" destId="{EF7D7F0C-599A-49A2-A66C-A577A351A9D7}" srcOrd="1" destOrd="0" presId="urn:microsoft.com/office/officeart/2005/8/layout/orgChart1"/>
    <dgm:cxn modelId="{FE0E192F-980D-4CB7-B95C-D9AADE5368C4}" type="presParOf" srcId="{87F32616-34B2-48EE-A04F-188A01B4A0F7}" destId="{515D12D5-9932-41A5-83DB-6E317B55F214}" srcOrd="1" destOrd="0" presId="urn:microsoft.com/office/officeart/2005/8/layout/orgChart1"/>
    <dgm:cxn modelId="{DC3BC718-71B5-428A-8BDE-6F742E580CDA}" type="presParOf" srcId="{87F32616-34B2-48EE-A04F-188A01B4A0F7}" destId="{66F2866B-3CB9-4EFC-BECC-E50E5AFEAE0B}" srcOrd="2" destOrd="0" presId="urn:microsoft.com/office/officeart/2005/8/layout/orgChart1"/>
    <dgm:cxn modelId="{ACD8817D-8098-48EB-83FE-77DBDDD0EFB5}" type="presParOf" srcId="{153C97C6-8D0E-4DF8-930C-DB40AD7DBB29}" destId="{0E441DC1-616A-4A5F-8A4D-C95D0DB1A238}" srcOrd="6" destOrd="0" presId="urn:microsoft.com/office/officeart/2005/8/layout/orgChart1"/>
    <dgm:cxn modelId="{6BC3D5F3-4F71-44A5-82DD-69D52D047C44}" type="presParOf" srcId="{153C97C6-8D0E-4DF8-930C-DB40AD7DBB29}" destId="{F09C32B0-FF11-4F83-B93A-B9144D59F403}" srcOrd="7" destOrd="0" presId="urn:microsoft.com/office/officeart/2005/8/layout/orgChart1"/>
    <dgm:cxn modelId="{4C164CB7-4742-4C79-8481-EA930AA86549}" type="presParOf" srcId="{F09C32B0-FF11-4F83-B93A-B9144D59F403}" destId="{34FE2A59-FAF0-4696-947B-3A59E06F670E}" srcOrd="0" destOrd="0" presId="urn:microsoft.com/office/officeart/2005/8/layout/orgChart1"/>
    <dgm:cxn modelId="{A5AE1A7F-6F6B-4D0E-83CE-F48C3382304D}" type="presParOf" srcId="{34FE2A59-FAF0-4696-947B-3A59E06F670E}" destId="{CD03DD89-B9F4-43B8-8107-3C4EC9F38CEA}" srcOrd="0" destOrd="0" presId="urn:microsoft.com/office/officeart/2005/8/layout/orgChart1"/>
    <dgm:cxn modelId="{006E2A7F-12EA-43BE-84CD-7B0C3EAE9FAF}" type="presParOf" srcId="{34FE2A59-FAF0-4696-947B-3A59E06F670E}" destId="{DDBB47F9-905D-4956-96C8-9FCE4C974638}" srcOrd="1" destOrd="0" presId="urn:microsoft.com/office/officeart/2005/8/layout/orgChart1"/>
    <dgm:cxn modelId="{43E3773B-CDD7-4939-9AB5-D3F3C1C439F4}" type="presParOf" srcId="{F09C32B0-FF11-4F83-B93A-B9144D59F403}" destId="{D3A5C582-FA5D-4516-8405-8A28B8C7602F}" srcOrd="1" destOrd="0" presId="urn:microsoft.com/office/officeart/2005/8/layout/orgChart1"/>
    <dgm:cxn modelId="{68562B59-486B-4AA7-AA4C-E832FE43A8CD}" type="presParOf" srcId="{F09C32B0-FF11-4F83-B93A-B9144D59F403}" destId="{545B818A-838C-4654-AEAA-0DF0505F3995}" srcOrd="2" destOrd="0" presId="urn:microsoft.com/office/officeart/2005/8/layout/orgChart1"/>
    <dgm:cxn modelId="{528C4FAC-D0BB-4E64-965E-B144F29B6696}" type="presParOf" srcId="{153C97C6-8D0E-4DF8-930C-DB40AD7DBB29}" destId="{ECC2BE31-7391-42DA-9179-72317C3650A0}" srcOrd="8" destOrd="0" presId="urn:microsoft.com/office/officeart/2005/8/layout/orgChart1"/>
    <dgm:cxn modelId="{95A8C499-5D14-472D-880C-50F9668D9198}" type="presParOf" srcId="{153C97C6-8D0E-4DF8-930C-DB40AD7DBB29}" destId="{A497CDAF-763B-48CE-BD68-6FADC654814E}" srcOrd="9" destOrd="0" presId="urn:microsoft.com/office/officeart/2005/8/layout/orgChart1"/>
    <dgm:cxn modelId="{EC824474-E475-4105-8785-19F63C70C44F}" type="presParOf" srcId="{A497CDAF-763B-48CE-BD68-6FADC654814E}" destId="{0FF0C016-E2B0-459B-A860-D91DECAC5E6D}" srcOrd="0" destOrd="0" presId="urn:microsoft.com/office/officeart/2005/8/layout/orgChart1"/>
    <dgm:cxn modelId="{A0816287-6E31-4F7D-9CD4-5486D4D4132C}" type="presParOf" srcId="{0FF0C016-E2B0-459B-A860-D91DECAC5E6D}" destId="{2304D9D6-C095-4A9D-9032-DA9D7CE3F983}" srcOrd="0" destOrd="0" presId="urn:microsoft.com/office/officeart/2005/8/layout/orgChart1"/>
    <dgm:cxn modelId="{56BEF1A7-7EAE-440C-9941-8FAF45491FF8}" type="presParOf" srcId="{0FF0C016-E2B0-459B-A860-D91DECAC5E6D}" destId="{D25AF6DF-7E7A-4143-ADB7-84750394BF8F}" srcOrd="1" destOrd="0" presId="urn:microsoft.com/office/officeart/2005/8/layout/orgChart1"/>
    <dgm:cxn modelId="{D375EA57-44DE-4913-9DAC-760406516545}" type="presParOf" srcId="{A497CDAF-763B-48CE-BD68-6FADC654814E}" destId="{69431EC7-63FF-4498-98DB-6E77B5630985}" srcOrd="1" destOrd="0" presId="urn:microsoft.com/office/officeart/2005/8/layout/orgChart1"/>
    <dgm:cxn modelId="{1CCC5BC6-4488-4750-80B8-327B2A7DF6E6}" type="presParOf" srcId="{A497CDAF-763B-48CE-BD68-6FADC654814E}" destId="{94DD74BE-2CC3-4615-AEA8-C1336D09F661}" srcOrd="2" destOrd="0" presId="urn:microsoft.com/office/officeart/2005/8/layout/orgChart1"/>
    <dgm:cxn modelId="{92EC2ED0-F0EA-4CFD-98A0-B3EC9F606ED6}" type="presParOf" srcId="{835C835A-09BE-4953-AC7A-8A17BF3992CF}" destId="{8264B242-7E63-4DFE-B3B0-B76F7B3560CC}"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2BE31-7391-42DA-9179-72317C3650A0}">
      <dsp:nvSpPr>
        <dsp:cNvPr id="0" name=""/>
        <dsp:cNvSpPr/>
      </dsp:nvSpPr>
      <dsp:spPr>
        <a:xfrm>
          <a:off x="5535758" y="2848180"/>
          <a:ext cx="4587070" cy="398051"/>
        </a:xfrm>
        <a:custGeom>
          <a:avLst/>
          <a:gdLst/>
          <a:ahLst/>
          <a:cxnLst/>
          <a:rect l="0" t="0" r="0" b="0"/>
          <a:pathLst>
            <a:path>
              <a:moveTo>
                <a:pt x="0" y="0"/>
              </a:moveTo>
              <a:lnTo>
                <a:pt x="0" y="199025"/>
              </a:lnTo>
              <a:lnTo>
                <a:pt x="4587070" y="199025"/>
              </a:lnTo>
              <a:lnTo>
                <a:pt x="4587070" y="398051"/>
              </a:lnTo>
            </a:path>
          </a:pathLst>
        </a:custGeom>
        <a:noFill/>
        <a:ln w="3810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0E441DC1-616A-4A5F-8A4D-C95D0DB1A238}">
      <dsp:nvSpPr>
        <dsp:cNvPr id="0" name=""/>
        <dsp:cNvSpPr/>
      </dsp:nvSpPr>
      <dsp:spPr>
        <a:xfrm>
          <a:off x="5535758" y="2848180"/>
          <a:ext cx="2293535" cy="398051"/>
        </a:xfrm>
        <a:custGeom>
          <a:avLst/>
          <a:gdLst/>
          <a:ahLst/>
          <a:cxnLst/>
          <a:rect l="0" t="0" r="0" b="0"/>
          <a:pathLst>
            <a:path>
              <a:moveTo>
                <a:pt x="0" y="0"/>
              </a:moveTo>
              <a:lnTo>
                <a:pt x="0" y="199025"/>
              </a:lnTo>
              <a:lnTo>
                <a:pt x="2293535" y="199025"/>
              </a:lnTo>
              <a:lnTo>
                <a:pt x="2293535" y="398051"/>
              </a:lnTo>
            </a:path>
          </a:pathLst>
        </a:custGeom>
        <a:noFill/>
        <a:ln w="3810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F9C5A90A-3363-4FF9-A3A8-A80322683872}">
      <dsp:nvSpPr>
        <dsp:cNvPr id="0" name=""/>
        <dsp:cNvSpPr/>
      </dsp:nvSpPr>
      <dsp:spPr>
        <a:xfrm>
          <a:off x="5490038" y="2848180"/>
          <a:ext cx="91440" cy="398051"/>
        </a:xfrm>
        <a:custGeom>
          <a:avLst/>
          <a:gdLst/>
          <a:ahLst/>
          <a:cxnLst/>
          <a:rect l="0" t="0" r="0" b="0"/>
          <a:pathLst>
            <a:path>
              <a:moveTo>
                <a:pt x="45720" y="0"/>
              </a:moveTo>
              <a:lnTo>
                <a:pt x="45720" y="398051"/>
              </a:lnTo>
            </a:path>
          </a:pathLst>
        </a:custGeom>
        <a:noFill/>
        <a:ln w="2857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DE66C567-6BE6-417E-A541-3C34EE893EF1}">
      <dsp:nvSpPr>
        <dsp:cNvPr id="0" name=""/>
        <dsp:cNvSpPr/>
      </dsp:nvSpPr>
      <dsp:spPr>
        <a:xfrm>
          <a:off x="3242222" y="2848180"/>
          <a:ext cx="2293535" cy="398051"/>
        </a:xfrm>
        <a:custGeom>
          <a:avLst/>
          <a:gdLst/>
          <a:ahLst/>
          <a:cxnLst/>
          <a:rect l="0" t="0" r="0" b="0"/>
          <a:pathLst>
            <a:path>
              <a:moveTo>
                <a:pt x="2293535" y="0"/>
              </a:moveTo>
              <a:lnTo>
                <a:pt x="2293535" y="199025"/>
              </a:lnTo>
              <a:lnTo>
                <a:pt x="0" y="199025"/>
              </a:lnTo>
              <a:lnTo>
                <a:pt x="0" y="398051"/>
              </a:lnTo>
            </a:path>
          </a:pathLst>
        </a:custGeom>
        <a:noFill/>
        <a:ln w="2857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4F29F8DE-5216-40A9-9227-D38405536075}">
      <dsp:nvSpPr>
        <dsp:cNvPr id="0" name=""/>
        <dsp:cNvSpPr/>
      </dsp:nvSpPr>
      <dsp:spPr>
        <a:xfrm>
          <a:off x="948687" y="2848180"/>
          <a:ext cx="4587070" cy="398051"/>
        </a:xfrm>
        <a:custGeom>
          <a:avLst/>
          <a:gdLst/>
          <a:ahLst/>
          <a:cxnLst/>
          <a:rect l="0" t="0" r="0" b="0"/>
          <a:pathLst>
            <a:path>
              <a:moveTo>
                <a:pt x="4587070" y="0"/>
              </a:moveTo>
              <a:lnTo>
                <a:pt x="4587070" y="199025"/>
              </a:lnTo>
              <a:lnTo>
                <a:pt x="0" y="199025"/>
              </a:lnTo>
              <a:lnTo>
                <a:pt x="0" y="398051"/>
              </a:lnTo>
            </a:path>
          </a:pathLst>
        </a:custGeom>
        <a:noFill/>
        <a:ln w="3810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D926784A-2D64-46B0-AFEE-C00C435E1D60}">
      <dsp:nvSpPr>
        <dsp:cNvPr id="0" name=""/>
        <dsp:cNvSpPr/>
      </dsp:nvSpPr>
      <dsp:spPr>
        <a:xfrm>
          <a:off x="4170990" y="1900438"/>
          <a:ext cx="2729534" cy="947741"/>
        </a:xfrm>
        <a:prstGeom prst="rect">
          <a:avLst/>
        </a:prstGeom>
        <a:solidFill>
          <a:srgbClr val="0070C0"/>
        </a:solidFill>
        <a:ln w="10795"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NEW </a:t>
          </a:r>
        </a:p>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TESTAMENT GENRES</a:t>
          </a:r>
        </a:p>
      </dsp:txBody>
      <dsp:txXfrm>
        <a:off x="4170990" y="1900438"/>
        <a:ext cx="2729534" cy="947741"/>
      </dsp:txXfrm>
    </dsp:sp>
    <dsp:sp modelId="{95AB043B-9A20-4625-AC28-6C4B7791D684}">
      <dsp:nvSpPr>
        <dsp:cNvPr id="0" name=""/>
        <dsp:cNvSpPr/>
      </dsp:nvSpPr>
      <dsp:spPr>
        <a:xfrm>
          <a:off x="946" y="3246232"/>
          <a:ext cx="1895483" cy="947741"/>
        </a:xfrm>
        <a:prstGeom prst="rect">
          <a:avLst/>
        </a:prstGeom>
        <a:solidFill>
          <a:srgbClr val="0070C0"/>
        </a:solidFill>
        <a:ln w="10795"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Gospels (4)</a:t>
          </a:r>
        </a:p>
      </dsp:txBody>
      <dsp:txXfrm>
        <a:off x="946" y="3246232"/>
        <a:ext cx="1895483" cy="947741"/>
      </dsp:txXfrm>
    </dsp:sp>
    <dsp:sp modelId="{ED03E5D0-C59B-455D-8950-061851C64240}">
      <dsp:nvSpPr>
        <dsp:cNvPr id="0" name=""/>
        <dsp:cNvSpPr/>
      </dsp:nvSpPr>
      <dsp:spPr>
        <a:xfrm>
          <a:off x="2294481" y="3246232"/>
          <a:ext cx="1895483" cy="947741"/>
        </a:xfrm>
        <a:prstGeom prst="rect">
          <a:avLst/>
        </a:prstGeom>
        <a:solidFill>
          <a:srgbClr val="0070C0"/>
        </a:solidFill>
        <a:ln w="10795"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Acts (1)</a:t>
          </a:r>
        </a:p>
      </dsp:txBody>
      <dsp:txXfrm>
        <a:off x="2294481" y="3246232"/>
        <a:ext cx="1895483" cy="947741"/>
      </dsp:txXfrm>
    </dsp:sp>
    <dsp:sp modelId="{DE8AEBD3-A2D1-44EA-B688-16BE58BDD60B}">
      <dsp:nvSpPr>
        <dsp:cNvPr id="0" name=""/>
        <dsp:cNvSpPr/>
      </dsp:nvSpPr>
      <dsp:spPr>
        <a:xfrm>
          <a:off x="4588016" y="3246232"/>
          <a:ext cx="1895483" cy="947741"/>
        </a:xfrm>
        <a:prstGeom prst="rect">
          <a:avLst/>
        </a:prstGeom>
        <a:solidFill>
          <a:srgbClr val="0070C0"/>
        </a:solidFill>
        <a:ln w="10795"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Paul’s Epistles (13)</a:t>
          </a:r>
        </a:p>
      </dsp:txBody>
      <dsp:txXfrm>
        <a:off x="4588016" y="3246232"/>
        <a:ext cx="1895483" cy="947741"/>
      </dsp:txXfrm>
    </dsp:sp>
    <dsp:sp modelId="{CD03DD89-B9F4-43B8-8107-3C4EC9F38CEA}">
      <dsp:nvSpPr>
        <dsp:cNvPr id="0" name=""/>
        <dsp:cNvSpPr/>
      </dsp:nvSpPr>
      <dsp:spPr>
        <a:xfrm>
          <a:off x="6881551" y="3246232"/>
          <a:ext cx="1895483" cy="947741"/>
        </a:xfrm>
        <a:prstGeom prst="rect">
          <a:avLst/>
        </a:prstGeom>
        <a:solidFill>
          <a:srgbClr val="0070C0"/>
        </a:solidFill>
        <a:ln w="10795" cap="flat" cmpd="sng" algn="ctr">
          <a:solidFill>
            <a:prstClr val="white">
              <a:hueOff val="0"/>
              <a:satOff val="0"/>
              <a:lumOff val="0"/>
              <a:alphaOff val="0"/>
            </a:prst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prstClr val="white"/>
              </a:solidFill>
              <a:effectLst>
                <a:outerShdw blurRad="38100" dist="38100" dir="2700000" algn="tl">
                  <a:srgbClr val="000000">
                    <a:alpha val="43137"/>
                  </a:srgbClr>
                </a:outerShdw>
              </a:effectLst>
              <a:latin typeface="Century Gothic" panose="020F0302020204030204"/>
              <a:ea typeface="+mn-ea"/>
              <a:cs typeface="+mn-cs"/>
            </a:rPr>
            <a:t>General Letters (8)</a:t>
          </a:r>
        </a:p>
      </dsp:txBody>
      <dsp:txXfrm>
        <a:off x="6881551" y="3246232"/>
        <a:ext cx="1895483" cy="947741"/>
      </dsp:txXfrm>
    </dsp:sp>
    <dsp:sp modelId="{2304D9D6-C095-4A9D-9032-DA9D7CE3F983}">
      <dsp:nvSpPr>
        <dsp:cNvPr id="0" name=""/>
        <dsp:cNvSpPr/>
      </dsp:nvSpPr>
      <dsp:spPr>
        <a:xfrm>
          <a:off x="9175086" y="3246232"/>
          <a:ext cx="1895483" cy="947741"/>
        </a:xfrm>
        <a:prstGeom prst="rect">
          <a:avLst/>
        </a:prstGeom>
        <a:solidFill>
          <a:srgbClr val="FFFF00"/>
        </a:solidFill>
        <a:ln w="10795" cap="flat" cmpd="sng" algn="ctr">
          <a:solidFill>
            <a:srgbClr val="000000"/>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effectLst>
                <a:outerShdw blurRad="38100" dist="38100" dir="2700000" algn="tl">
                  <a:srgbClr val="000000">
                    <a:alpha val="43137"/>
                  </a:srgbClr>
                </a:outerShdw>
              </a:effectLst>
            </a:rPr>
            <a:t>Apocalyptic (1)</a:t>
          </a:r>
        </a:p>
      </dsp:txBody>
      <dsp:txXfrm>
        <a:off x="9175086" y="3246232"/>
        <a:ext cx="1895483" cy="94774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5E03B7-B591-4A2A-B695-014C5A39F13E}" type="datetimeFigureOut">
              <a:rPr lang="en-US"/>
              <a:t>4/7/2021</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E322BB-75AD-4A1E-9661-2724167329F0}" type="slidenum">
              <a:rPr/>
              <a:t>‹#›</a:t>
            </a:fld>
            <a:endParaRPr/>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70960" y="8686800"/>
            <a:ext cx="2971800" cy="457200"/>
          </a:xfrm>
          <a:prstGeom prst="rect">
            <a:avLst/>
          </a:prstGeom>
        </p:spPr>
        <p:txBody>
          <a:bodyPr vert="horz" lIns="91440" tIns="45720" rIns="91440" bIns="45720" rtlCol="0"/>
          <a:lstStyle>
            <a:lvl1pPr algn="r">
              <a:defRPr sz="1200"/>
            </a:lvl1pPr>
          </a:lstStyle>
          <a:p>
            <a:fld id="{67DFBD7B-E4FB-4AA8-9540-FD148073ACB3}" type="datetimeFigureOut">
              <a:rPr lang="en-US"/>
              <a:t>4/7/2021</a:t>
            </a:fld>
            <a:endParaRPr/>
          </a:p>
        </p:txBody>
      </p:sp>
      <p:sp>
        <p:nvSpPr>
          <p:cNvPr id="4" name="Slide Image Placeholder 3"/>
          <p:cNvSpPr>
            <a:spLocks noGrp="1" noRot="1" noChangeAspect="1"/>
          </p:cNvSpPr>
          <p:nvPr>
            <p:ph type="sldImg" idx="2"/>
          </p:nvPr>
        </p:nvSpPr>
        <p:spPr>
          <a:xfrm>
            <a:off x="1371600" y="609600"/>
            <a:ext cx="3657600" cy="20574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2743200"/>
            <a:ext cx="5486400" cy="5715000"/>
          </a:xfrm>
          <a:prstGeom prst="rect">
            <a:avLst/>
          </a:prstGeom>
        </p:spPr>
        <p:txBody>
          <a:bodyPr vert="horz" lIns="91440" tIns="45720" rIns="91440" bIns="45720"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10000" y="0"/>
            <a:ext cx="2971800" cy="457200"/>
          </a:xfrm>
          <a:prstGeom prst="rect">
            <a:avLst/>
          </a:prstGeom>
        </p:spPr>
        <p:txBody>
          <a:bodyPr vert="horz" lIns="91440" tIns="45720" rIns="91440" bIns="45720" rtlCol="0" anchor="b"/>
          <a:lstStyle>
            <a:lvl1pPr algn="r">
              <a:defRPr sz="1600"/>
            </a:lvl1pPr>
          </a:lstStyle>
          <a:p>
            <a:fld id="{B045B7DE-1198-4F2F-B574-CA8CAE341642}" type="slidenum">
              <a:rPr lang="en-US" smtClean="0"/>
              <a:pPr/>
              <a:t>‹#›</a:t>
            </a:fld>
            <a:endParaRPr lang="en-US"/>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400" b="1" kern="1200">
        <a:solidFill>
          <a:schemeClr val="tx1"/>
        </a:solidFill>
        <a:latin typeface="Century Gothic" panose="020B0502020202020204" pitchFamily="34" charset="0"/>
        <a:ea typeface="+mn-ea"/>
        <a:cs typeface="Times New Roman" panose="02020603050405020304" pitchFamily="18" charset="0"/>
      </a:defRPr>
    </a:lvl1pPr>
    <a:lvl2pPr marL="341313" indent="-169863" algn="l" defTabSz="1218987" rtl="0" eaLnBrk="1" latinLnBrk="0" hangingPunct="1">
      <a:spcBef>
        <a:spcPts val="600"/>
      </a:spcBef>
      <a:spcAft>
        <a:spcPts val="600"/>
      </a:spcAft>
      <a:buFont typeface="Arial" panose="020B0604020202020204" pitchFamily="34" charset="0"/>
      <a:buChar char="•"/>
      <a:defRPr sz="1200" kern="1200">
        <a:solidFill>
          <a:schemeClr val="tx1"/>
        </a:solidFill>
        <a:latin typeface="Century Gothic" panose="020B0502020202020204" pitchFamily="34" charset="0"/>
        <a:ea typeface="+mn-ea"/>
        <a:cs typeface="Times New Roman" panose="02020603050405020304" pitchFamily="18" charset="0"/>
      </a:defRPr>
    </a:lvl2pPr>
    <a:lvl3pPr marL="692150" indent="-228600" algn="l" defTabSz="1218987" rtl="0" eaLnBrk="1" latinLnBrk="0" hangingPunct="1">
      <a:spcAft>
        <a:spcPts val="600"/>
      </a:spcAft>
      <a:buFont typeface="Calibri" panose="020F0502020204030204" pitchFamily="34" charset="0"/>
      <a:buChar char="→"/>
      <a:defRPr sz="1200" kern="1200">
        <a:solidFill>
          <a:schemeClr val="tx1"/>
        </a:solidFill>
        <a:latin typeface="Century Gothic" panose="020B0502020202020204" pitchFamily="34" charset="0"/>
        <a:ea typeface="+mn-ea"/>
        <a:cs typeface="Times New Roman" panose="02020603050405020304" pitchFamily="18" charset="0"/>
      </a:defRPr>
    </a:lvl3pPr>
    <a:lvl4pPr marL="1828480" algn="l" defTabSz="1218987" rtl="0" eaLnBrk="1" latinLnBrk="0" hangingPunct="1">
      <a:defRPr sz="1600" kern="1200">
        <a:solidFill>
          <a:schemeClr val="tx1"/>
        </a:solidFill>
        <a:latin typeface="Century Gothic" panose="020B0502020202020204" pitchFamily="34" charset="0"/>
        <a:ea typeface="+mn-ea"/>
        <a:cs typeface="Times New Roman" panose="02020603050405020304" pitchFamily="18" charset="0"/>
      </a:defRPr>
    </a:lvl4pPr>
    <a:lvl5pPr marL="2437973" algn="l" defTabSz="1218987" rtl="0" eaLnBrk="1" latinLnBrk="0" hangingPunct="1">
      <a:defRPr sz="1600" kern="1200">
        <a:solidFill>
          <a:schemeClr val="tx1"/>
        </a:solidFill>
        <a:latin typeface="Century Gothic" panose="020B0502020202020204" pitchFamily="34" charset="0"/>
        <a:ea typeface="+mn-ea"/>
        <a:cs typeface="Times New Roman" panose="02020603050405020304" pitchFamily="18"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Zebedee"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en.wikipedia.org/wiki/Salome_(disciple)" TargetMode="External"/><Relationship Id="rId4" Type="http://schemas.openxmlformats.org/officeDocument/2006/relationships/hyperlink" Target="https://en.wikipedia.org/wiki/James,_son_of_Zebede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biblia.com/bible/esv/Rev%202%E2%80%933"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5B6985-88D9-423B-BB28-AB7D0D39E096}" type="slidenum">
              <a:rPr lang="en-US" smtClean="0"/>
              <a:t>1</a:t>
            </a:fld>
            <a:endParaRPr lang="en-US"/>
          </a:p>
        </p:txBody>
      </p:sp>
    </p:spTree>
    <p:extLst>
      <p:ext uri="{BB962C8B-B14F-4D97-AF65-F5344CB8AC3E}">
        <p14:creationId xmlns:p14="http://schemas.microsoft.com/office/powerpoint/2010/main" val="93078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381000" y="685800"/>
            <a:ext cx="6096000" cy="3429000"/>
          </a:xfrm>
        </p:spPr>
      </p:sp>
      <p:sp>
        <p:nvSpPr>
          <p:cNvPr id="3" name="Rectangle 2"/>
          <p:cNvSpPr>
            <a:spLocks noGrp="1"/>
          </p:cNvSpPr>
          <p:nvPr>
            <p:ph type="body" idx="1"/>
          </p:nvPr>
        </p:nvSpPr>
        <p:spPr/>
        <p:txBody>
          <a:bodyPr/>
          <a:lstStyle/>
          <a:p>
            <a:r>
              <a:rPr lang="en-US" dirty="0"/>
              <a:t>1 Peter 5:7</a:t>
            </a:r>
          </a:p>
        </p:txBody>
      </p:sp>
      <p:sp>
        <p:nvSpPr>
          <p:cNvPr id="4" name="Rectangle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61807874-5299-41B2-A37A-6AA3547857F4}" type="slidenum">
              <a:rPr kumimoji="0" lang="en-US" sz="16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954220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381000" y="685800"/>
            <a:ext cx="6096000" cy="342900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61807874-5299-41B2-A37A-6AA3547857F4}" type="slidenum">
              <a:rPr kumimoji="0" lang="en-US" sz="16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902053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381000" y="685800"/>
            <a:ext cx="6096000" cy="342900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61807874-5299-41B2-A37A-6AA3547857F4}" type="slidenum">
              <a:rPr kumimoji="0" lang="en-US" sz="16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95415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381000" y="685800"/>
            <a:ext cx="6096000" cy="342900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61807874-5299-41B2-A37A-6AA3547857F4}" type="slidenum">
              <a:rPr kumimoji="0" lang="en-US" sz="16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2241289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sym typeface="Wingdings" panose="05000000000000000000" pitchFamily="2" charset="2"/>
              </a:rPr>
              <a:t>GENERAL EPISTLES (8)</a:t>
            </a:r>
          </a:p>
          <a:p>
            <a:pPr lvl="1"/>
            <a:r>
              <a:rPr lang="en-US" dirty="0"/>
              <a:t>Revelation (Greek apokalupsis) means “an uncovering,” an “unveiling”, or a “disclosure.”</a:t>
            </a:r>
          </a:p>
          <a:p>
            <a:pPr lvl="0"/>
            <a:r>
              <a:rPr lang="en-US" dirty="0"/>
              <a:t> </a:t>
            </a:r>
          </a:p>
          <a:p>
            <a:pPr lvl="2"/>
            <a:r>
              <a:rPr lang="en-US" dirty="0"/>
              <a:t>In the NT, this word describes the unveiling of spiritual truth (Rom. 16:25; Gal. 1:12; Eph. 1:17, 3:3). </a:t>
            </a:r>
          </a:p>
          <a:p>
            <a:pPr lvl="2"/>
            <a:endParaRPr lang="en-US" dirty="0"/>
          </a:p>
          <a:p>
            <a:pPr lvl="2"/>
            <a:r>
              <a:rPr lang="en-US" dirty="0"/>
              <a:t>The word revelation refers to something or someone, once hidden, becoming visible. </a:t>
            </a:r>
          </a:p>
          <a:p>
            <a:pPr lvl="2"/>
            <a:endParaRPr lang="en-US" dirty="0"/>
          </a:p>
          <a:p>
            <a:pPr lvl="2"/>
            <a:r>
              <a:rPr lang="en-US" dirty="0"/>
              <a:t>What this book reveals or unveils is Jesus Christ in glory and his return as King of kings.</a:t>
            </a:r>
          </a:p>
          <a:p>
            <a:endParaRPr lang="en-US" dirty="0"/>
          </a:p>
        </p:txBody>
      </p:sp>
      <p:sp>
        <p:nvSpPr>
          <p:cNvPr id="4" name="Header Placeholder 3"/>
          <p:cNvSpPr>
            <a:spLocks noGrp="1"/>
          </p:cNvSpPr>
          <p:nvPr>
            <p:ph type="hdr" sz="quarter" idx="10"/>
          </p:nvPr>
        </p:nvSpPr>
        <p:spPr/>
        <p:txBody>
          <a:bodyPr/>
          <a:lstStyle/>
          <a:p>
            <a:r>
              <a:rPr lang="en-US"/>
              <a:t>New Testament Survey</a:t>
            </a:r>
            <a:endParaRPr lang="en-US" dirty="0"/>
          </a:p>
        </p:txBody>
      </p:sp>
      <p:sp>
        <p:nvSpPr>
          <p:cNvPr id="5" name="Slide Number Placeholder 4"/>
          <p:cNvSpPr>
            <a:spLocks noGrp="1"/>
          </p:cNvSpPr>
          <p:nvPr>
            <p:ph type="sldNum" sz="quarter" idx="11"/>
          </p:nvPr>
        </p:nvSpPr>
        <p:spPr/>
        <p:txBody>
          <a:bodyPr/>
          <a:lstStyle/>
          <a:p>
            <a:fld id="{68A9F53A-FE5A-47D8-993D-116709B72125}" type="slidenum">
              <a:rPr lang="en-US" smtClean="0"/>
              <a:pPr/>
              <a:t>15</a:t>
            </a:fld>
            <a:endParaRPr lang="en-US"/>
          </a:p>
        </p:txBody>
      </p:sp>
      <p:sp>
        <p:nvSpPr>
          <p:cNvPr id="9" name="Slide Image Placeholder 8"/>
          <p:cNvSpPr>
            <a:spLocks noGrp="1" noRot="1" noChangeAspect="1"/>
          </p:cNvSpPr>
          <p:nvPr>
            <p:ph type="sldImg"/>
          </p:nvPr>
        </p:nvSpPr>
        <p:spPr/>
      </p:sp>
    </p:spTree>
    <p:extLst>
      <p:ext uri="{BB962C8B-B14F-4D97-AF65-F5344CB8AC3E}">
        <p14:creationId xmlns:p14="http://schemas.microsoft.com/office/powerpoint/2010/main" val="2399820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400" b="1" i="1" dirty="0"/>
              <a:t>Main point: Jesus is coming again to rid the earth of evil and establish his kingdom</a:t>
            </a:r>
            <a:endParaRPr lang="en-US" sz="1400" dirty="0"/>
          </a:p>
          <a:p>
            <a:pPr marL="0" marR="0" lvl="0" indent="0" algn="l" defTabSz="1218987" rtl="0" eaLnBrk="1" fontAlgn="auto" latinLnBrk="0" hangingPunct="1">
              <a:lnSpc>
                <a:spcPct val="100000"/>
              </a:lnSpc>
              <a:spcBef>
                <a:spcPts val="0"/>
              </a:spcBef>
              <a:spcAft>
                <a:spcPts val="0"/>
              </a:spcAft>
              <a:buClrTx/>
              <a:buSzTx/>
              <a:buFontTx/>
              <a:buNone/>
              <a:tabLst/>
              <a:defRPr/>
            </a:pPr>
            <a:endParaRPr lang="en-US" sz="1400" dirty="0"/>
          </a:p>
          <a:p>
            <a:pPr lvl="0"/>
            <a:endParaRPr lang="en-US" dirty="0"/>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pPr/>
              <a:t>16</a:t>
            </a:fld>
            <a:endParaRPr lang="en-US"/>
          </a:p>
        </p:txBody>
      </p:sp>
      <p:sp>
        <p:nvSpPr>
          <p:cNvPr id="7" name="Slide Image Placeholder 6">
            <a:extLst>
              <a:ext uri="{FF2B5EF4-FFF2-40B4-BE49-F238E27FC236}">
                <a16:creationId xmlns:a16="http://schemas.microsoft.com/office/drawing/2014/main" id="{13550AE5-C4E4-4E9D-8D08-26A9B8F1769E}"/>
              </a:ext>
            </a:extLst>
          </p:cNvPr>
          <p:cNvSpPr>
            <a:spLocks noGrp="1" noRot="1" noChangeAspect="1"/>
          </p:cNvSpPr>
          <p:nvPr>
            <p:ph type="sldImg"/>
          </p:nvPr>
        </p:nvSpPr>
        <p:spPr/>
      </p:sp>
    </p:spTree>
    <p:extLst>
      <p:ext uri="{BB962C8B-B14F-4D97-AF65-F5344CB8AC3E}">
        <p14:creationId xmlns:p14="http://schemas.microsoft.com/office/powerpoint/2010/main" val="3456732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TONIGHT</a:t>
            </a:r>
          </a:p>
          <a:p>
            <a:pPr lvl="1">
              <a:buClr>
                <a:schemeClr val="bg1"/>
              </a:buClr>
            </a:pPr>
            <a:r>
              <a:rPr lang="en-US" sz="1000" dirty="0">
                <a:solidFill>
                  <a:schemeClr val="bg1"/>
                </a:solidFill>
                <a:effectLst>
                  <a:outerShdw blurRad="38100" dist="38100" dir="2700000" algn="tl">
                    <a:srgbClr val="000000">
                      <a:alpha val="43137"/>
                    </a:srgbClr>
                  </a:outerShdw>
                </a:effectLst>
              </a:rPr>
              <a:t>How Revelation is structured (organized)</a:t>
            </a:r>
          </a:p>
          <a:p>
            <a:pPr lvl="1">
              <a:buClr>
                <a:schemeClr val="bg1"/>
              </a:buClr>
            </a:pPr>
            <a:r>
              <a:rPr lang="en-US" sz="1000" dirty="0">
                <a:solidFill>
                  <a:schemeClr val="bg1"/>
                </a:solidFill>
                <a:effectLst>
                  <a:outerShdw blurRad="38100" dist="38100" dir="2700000" algn="tl">
                    <a:srgbClr val="000000">
                      <a:alpha val="43137"/>
                    </a:srgbClr>
                  </a:outerShdw>
                </a:effectLst>
              </a:rPr>
              <a:t>Brief description of Revelation</a:t>
            </a:r>
          </a:p>
          <a:p>
            <a:pPr lvl="1">
              <a:buClr>
                <a:schemeClr val="bg1"/>
              </a:buClr>
            </a:pPr>
            <a:r>
              <a:rPr lang="en-US" sz="1000" dirty="0">
                <a:solidFill>
                  <a:schemeClr val="bg1"/>
                </a:solidFill>
                <a:effectLst>
                  <a:outerShdw blurRad="38100" dist="38100" dir="2700000" algn="tl">
                    <a:srgbClr val="000000">
                      <a:alpha val="43137"/>
                    </a:srgbClr>
                  </a:outerShdw>
                </a:effectLst>
              </a:rPr>
              <a:t>Six ways Revelation can be viewed</a:t>
            </a:r>
          </a:p>
          <a:p>
            <a:pPr lvl="1">
              <a:buClr>
                <a:schemeClr val="bg1"/>
              </a:buClr>
            </a:pPr>
            <a:r>
              <a:rPr lang="en-US" sz="1000" dirty="0">
                <a:solidFill>
                  <a:schemeClr val="bg1"/>
                </a:solidFill>
                <a:effectLst>
                  <a:outerShdw blurRad="38100" dist="38100" dir="2700000" algn="tl">
                    <a:srgbClr val="000000">
                      <a:alpha val="43137"/>
                    </a:srgbClr>
                  </a:outerShdw>
                </a:effectLst>
              </a:rPr>
              <a:t>Eight principles for interpreting Revelation</a:t>
            </a:r>
          </a:p>
          <a:p>
            <a:endParaRPr lang="en-US" dirty="0"/>
          </a:p>
        </p:txBody>
      </p:sp>
      <p:sp>
        <p:nvSpPr>
          <p:cNvPr id="4" name="Header Placeholder 3"/>
          <p:cNvSpPr>
            <a:spLocks noGrp="1"/>
          </p:cNvSpPr>
          <p:nvPr>
            <p:ph type="hdr" sz="quarter" idx="10"/>
          </p:nvPr>
        </p:nvSpPr>
        <p:spPr/>
        <p:txBody>
          <a:bodyPr/>
          <a:lstStyle/>
          <a:p>
            <a:r>
              <a:rPr lang="en-US"/>
              <a:t>New Testament Survey</a:t>
            </a:r>
            <a:endParaRPr lang="en-US" dirty="0"/>
          </a:p>
        </p:txBody>
      </p:sp>
      <p:sp>
        <p:nvSpPr>
          <p:cNvPr id="5" name="Slide Number Placeholder 4"/>
          <p:cNvSpPr>
            <a:spLocks noGrp="1"/>
          </p:cNvSpPr>
          <p:nvPr>
            <p:ph type="sldNum" sz="quarter" idx="11"/>
          </p:nvPr>
        </p:nvSpPr>
        <p:spPr/>
        <p:txBody>
          <a:bodyPr/>
          <a:lstStyle/>
          <a:p>
            <a:fld id="{68A9F53A-FE5A-47D8-993D-116709B72125}" type="slidenum">
              <a:rPr lang="en-US" smtClean="0"/>
              <a:pPr/>
              <a:t>17</a:t>
            </a:fld>
            <a:endParaRPr lang="en-US"/>
          </a:p>
        </p:txBody>
      </p:sp>
      <p:sp>
        <p:nvSpPr>
          <p:cNvPr id="13" name="Slide Image Placeholder 12">
            <a:extLst>
              <a:ext uri="{FF2B5EF4-FFF2-40B4-BE49-F238E27FC236}">
                <a16:creationId xmlns:a16="http://schemas.microsoft.com/office/drawing/2014/main" id="{15CE93CB-AE4B-44C3-840D-A42ACE199A93}"/>
              </a:ext>
            </a:extLst>
          </p:cNvPr>
          <p:cNvSpPr>
            <a:spLocks noGrp="1" noRot="1" noChangeAspect="1"/>
          </p:cNvSpPr>
          <p:nvPr>
            <p:ph type="sldImg"/>
          </p:nvPr>
        </p:nvSpPr>
        <p:spPr/>
      </p:sp>
    </p:spTree>
    <p:extLst>
      <p:ext uri="{BB962C8B-B14F-4D97-AF65-F5344CB8AC3E}">
        <p14:creationId xmlns:p14="http://schemas.microsoft.com/office/powerpoint/2010/main" val="3032411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SETTING</a:t>
            </a:r>
          </a:p>
          <a:p>
            <a:pPr lvl="1"/>
            <a:r>
              <a:rPr lang="en-US" dirty="0"/>
              <a:t>This is not actually John </a:t>
            </a:r>
            <a:r>
              <a:rPr lang="en-US" dirty="0">
                <a:sym typeface="Wingdings" panose="05000000000000000000" pitchFamily="2" charset="2"/>
              </a:rPr>
              <a:t></a:t>
            </a:r>
            <a:endParaRPr lang="en-US" dirty="0"/>
          </a:p>
          <a:p>
            <a:pPr lvl="1"/>
            <a:r>
              <a:rPr lang="en-US" dirty="0"/>
              <a:t>About 90 AD, ~60 years after Jesus’ resurrection.</a:t>
            </a:r>
          </a:p>
          <a:p>
            <a:pPr lvl="1"/>
            <a:r>
              <a:rPr lang="en-US" dirty="0"/>
              <a:t>Apostle, John (in his late 80s, early 90s) probably last living Apostle</a:t>
            </a:r>
          </a:p>
          <a:p>
            <a:pPr lvl="1"/>
            <a:r>
              <a:rPr lang="en-US" dirty="0"/>
              <a:t>Banished to Patmos a remote island in the Mediterranean Sea by Roman authorities for preaching the good news of Jesus Christ (1:9).</a:t>
            </a:r>
          </a:p>
          <a:p>
            <a:pPr lvl="1"/>
            <a:r>
              <a:rPr lang="en-US" dirty="0"/>
              <a:t>While on Patmos, John received a series of visions from God that laid out the future history of the world. </a:t>
            </a:r>
          </a:p>
          <a:p>
            <a:pPr lvl="1"/>
            <a:r>
              <a:rPr lang="en-US" dirty="0"/>
              <a:t>When John was arrested, he was in Ephesus, ministering to the church there and in the surrounding cities. </a:t>
            </a:r>
          </a:p>
          <a:p>
            <a:pPr lvl="1"/>
            <a:endParaRPr lang="en-US" dirty="0"/>
          </a:p>
          <a:p>
            <a:pPr lvl="2"/>
            <a:r>
              <a:rPr lang="en-US" dirty="0"/>
              <a:t>John the Apostle was the son of </a:t>
            </a:r>
            <a:r>
              <a:rPr lang="en-US" dirty="0">
                <a:hlinkClick r:id="rId3" tooltip="Zebedee">
                  <a:extLst>
                    <a:ext uri="{A12FA001-AC4F-418D-AE19-62706E023703}">
                      <ahyp:hlinkClr xmlns:ahyp="http://schemas.microsoft.com/office/drawing/2018/hyperlinkcolor" val="tx"/>
                    </a:ext>
                  </a:extLst>
                </a:hlinkClick>
              </a:rPr>
              <a:t>Zebedee</a:t>
            </a:r>
            <a:r>
              <a:rPr lang="en-US" dirty="0"/>
              <a:t> and the younger brother of </a:t>
            </a:r>
            <a:r>
              <a:rPr lang="en-US" dirty="0">
                <a:hlinkClick r:id="rId4" tooltip="James, son of Zebedee">
                  <a:extLst>
                    <a:ext uri="{A12FA001-AC4F-418D-AE19-62706E023703}">
                      <ahyp:hlinkClr xmlns:ahyp="http://schemas.microsoft.com/office/drawing/2018/hyperlinkcolor" val="tx"/>
                    </a:ext>
                  </a:extLst>
                </a:hlinkClick>
              </a:rPr>
              <a:t>James, son of Zebedee</a:t>
            </a:r>
            <a:r>
              <a:rPr lang="en-US" dirty="0"/>
              <a:t> (James the Greater). </a:t>
            </a:r>
          </a:p>
          <a:p>
            <a:pPr lvl="2"/>
            <a:r>
              <a:rPr lang="en-US" dirty="0"/>
              <a:t>According to </a:t>
            </a:r>
            <a:r>
              <a:rPr lang="en-US" u="sng" dirty="0"/>
              <a:t>Church tradition</a:t>
            </a:r>
            <a:r>
              <a:rPr lang="en-US" dirty="0"/>
              <a:t>, their mother was </a:t>
            </a:r>
            <a:r>
              <a:rPr lang="en-US" dirty="0">
                <a:hlinkClick r:id="rId5" tooltip="Salome (disciple)">
                  <a:extLst>
                    <a:ext uri="{A12FA001-AC4F-418D-AE19-62706E023703}">
                      <ahyp:hlinkClr xmlns:ahyp="http://schemas.microsoft.com/office/drawing/2018/hyperlinkcolor" val="tx"/>
                    </a:ext>
                  </a:extLst>
                </a:hlinkClick>
              </a:rPr>
              <a:t>Salome</a:t>
            </a:r>
            <a:r>
              <a:rPr lang="en-US" dirty="0"/>
              <a:t>. </a:t>
            </a:r>
          </a:p>
          <a:p>
            <a:pPr lvl="2"/>
            <a:r>
              <a:rPr lang="en-US" dirty="0"/>
              <a:t>Also according to </a:t>
            </a:r>
            <a:r>
              <a:rPr lang="en-US" u="sng" dirty="0"/>
              <a:t>some traditions</a:t>
            </a:r>
            <a:r>
              <a:rPr lang="en-US" dirty="0"/>
              <a:t>, Salome was the sister of Mary, Jesus' mother, making Salome Jesus' aunt, and her sons John the Apostle and James were Jesus' cousins.</a:t>
            </a:r>
          </a:p>
          <a:p>
            <a:endParaRPr lang="en-US" dirty="0"/>
          </a:p>
          <a:p>
            <a:endParaRPr lang="en-US" dirty="0"/>
          </a:p>
        </p:txBody>
      </p:sp>
      <p:sp>
        <p:nvSpPr>
          <p:cNvPr id="4" name="Slide Number Placeholder 3"/>
          <p:cNvSpPr>
            <a:spLocks noGrp="1"/>
          </p:cNvSpPr>
          <p:nvPr>
            <p:ph type="sldNum" sz="quarter" idx="10"/>
          </p:nvPr>
        </p:nvSpPr>
        <p:spPr/>
        <p:txBody>
          <a:bodyPr/>
          <a:lstStyle/>
          <a:p>
            <a:fld id="{B3AFD237-ABCA-4CB5-B510-150C676172B6}" type="slidenum">
              <a:rPr lang="en-US" smtClean="0"/>
              <a:pPr/>
              <a:t>18</a:t>
            </a:fld>
            <a:endParaRPr lang="en-US"/>
          </a:p>
        </p:txBody>
      </p:sp>
      <p:sp>
        <p:nvSpPr>
          <p:cNvPr id="10" name="Slide Image Placeholder 9">
            <a:extLst>
              <a:ext uri="{FF2B5EF4-FFF2-40B4-BE49-F238E27FC236}">
                <a16:creationId xmlns:a16="http://schemas.microsoft.com/office/drawing/2014/main" id="{F86B9379-39D1-4235-9DB3-82163A7642BB}"/>
              </a:ext>
            </a:extLst>
          </p:cNvPr>
          <p:cNvSpPr>
            <a:spLocks noGrp="1" noRot="1" noChangeAspect="1"/>
          </p:cNvSpPr>
          <p:nvPr>
            <p:ph type="sldImg"/>
          </p:nvPr>
        </p:nvSpPr>
        <p:spPr/>
      </p:sp>
    </p:spTree>
    <p:extLst>
      <p:ext uri="{BB962C8B-B14F-4D97-AF65-F5344CB8AC3E}">
        <p14:creationId xmlns:p14="http://schemas.microsoft.com/office/powerpoint/2010/main" val="3538457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Written to the Seven Churches were located in modern-day Turkey (Asia Minor)</a:t>
            </a:r>
          </a:p>
          <a:p>
            <a:endParaRPr lang="en-US" dirty="0"/>
          </a:p>
          <a:p>
            <a:pPr lvl="1"/>
            <a:r>
              <a:rPr lang="en-US" dirty="0"/>
              <a:t>What do you notice about the sequence?</a:t>
            </a:r>
          </a:p>
          <a:p>
            <a:pPr lvl="1"/>
            <a:endParaRPr lang="en-US" dirty="0"/>
          </a:p>
          <a:p>
            <a:pPr marL="400050" lvl="1" indent="-228600">
              <a:buFont typeface="+mj-lt"/>
              <a:buAutoNum type="arabicPeriod"/>
            </a:pPr>
            <a:r>
              <a:rPr lang="en-US" dirty="0"/>
              <a:t>Ephesus (2:1-7)</a:t>
            </a:r>
          </a:p>
          <a:p>
            <a:pPr marL="400050" lvl="1" indent="-228600">
              <a:buFont typeface="+mj-lt"/>
              <a:buAutoNum type="arabicPeriod"/>
            </a:pPr>
            <a:r>
              <a:rPr lang="en-US" dirty="0"/>
              <a:t>Smyrna (2:8-11)</a:t>
            </a:r>
          </a:p>
          <a:p>
            <a:pPr marL="400050" lvl="1" indent="-228600">
              <a:buFont typeface="+mj-lt"/>
              <a:buAutoNum type="arabicPeriod"/>
            </a:pPr>
            <a:r>
              <a:rPr lang="en-US" dirty="0"/>
              <a:t>Pergamum (2:12-17)</a:t>
            </a:r>
          </a:p>
          <a:p>
            <a:pPr marL="400050" lvl="1" indent="-228600">
              <a:buFont typeface="+mj-lt"/>
              <a:buAutoNum type="arabicPeriod"/>
            </a:pPr>
            <a:r>
              <a:rPr lang="en-US" dirty="0"/>
              <a:t>Thyatira (2:18-29)</a:t>
            </a:r>
          </a:p>
          <a:p>
            <a:pPr marL="400050" lvl="1" indent="-228600">
              <a:buFont typeface="+mj-lt"/>
              <a:buAutoNum type="arabicPeriod"/>
            </a:pPr>
            <a:r>
              <a:rPr lang="en-US" dirty="0"/>
              <a:t>Sardis (3:1-6)</a:t>
            </a:r>
          </a:p>
          <a:p>
            <a:pPr marL="400050" lvl="1" indent="-228600">
              <a:buFont typeface="+mj-lt"/>
              <a:buAutoNum type="arabicPeriod"/>
            </a:pPr>
            <a:r>
              <a:rPr lang="en-US" dirty="0"/>
              <a:t>Philadelphia (3:7-13)</a:t>
            </a:r>
          </a:p>
          <a:p>
            <a:pPr marL="400050" lvl="1" indent="-228600">
              <a:buFont typeface="+mj-lt"/>
              <a:buAutoNum type="arabicPeriod"/>
            </a:pPr>
            <a:r>
              <a:rPr lang="en-US" dirty="0"/>
              <a:t>Laodicea (3:14-22)</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B3AFD237-ABCA-4CB5-B510-150C676172B6}" type="slidenum">
              <a:rPr lang="en-US" smtClean="0"/>
              <a:pPr/>
              <a:t>19</a:t>
            </a:fld>
            <a:endParaRPr lang="en-US"/>
          </a:p>
        </p:txBody>
      </p:sp>
      <p:sp>
        <p:nvSpPr>
          <p:cNvPr id="7" name="Slide Image Placeholder 6">
            <a:extLst>
              <a:ext uri="{FF2B5EF4-FFF2-40B4-BE49-F238E27FC236}">
                <a16:creationId xmlns:a16="http://schemas.microsoft.com/office/drawing/2014/main" id="{598982E1-D79C-4B3A-99BA-0C46FC40BFDF}"/>
              </a:ext>
            </a:extLst>
          </p:cNvPr>
          <p:cNvSpPr>
            <a:spLocks noGrp="1" noRot="1" noChangeAspect="1"/>
          </p:cNvSpPr>
          <p:nvPr>
            <p:ph type="sldImg"/>
          </p:nvPr>
        </p:nvSpPr>
        <p:spPr/>
      </p:sp>
    </p:spTree>
    <p:extLst>
      <p:ext uri="{BB962C8B-B14F-4D97-AF65-F5344CB8AC3E}">
        <p14:creationId xmlns:p14="http://schemas.microsoft.com/office/powerpoint/2010/main" val="2434514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a:p>
            <a:r>
              <a:rPr lang="en-US" dirty="0"/>
              <a:t>PATMOS</a:t>
            </a:r>
          </a:p>
          <a:p>
            <a:pPr lvl="1"/>
            <a:r>
              <a:rPr lang="en-US" altLang="en-US" dirty="0"/>
              <a:t>Patmos is a small rocky island in the Aegean Sea about 50 miles offshore from the city of Ephesus </a:t>
            </a:r>
          </a:p>
          <a:p>
            <a:pPr lvl="1"/>
            <a:r>
              <a:rPr lang="en-US" altLang="en-US" dirty="0"/>
              <a:t>10 x 6 miles</a:t>
            </a:r>
          </a:p>
          <a:p>
            <a:pPr lvl="1"/>
            <a:r>
              <a:rPr lang="en-US" dirty="0"/>
              <a:t>Criminals were banished there</a:t>
            </a:r>
          </a:p>
          <a:p>
            <a:pPr lvl="1"/>
            <a:r>
              <a:rPr lang="en-US" dirty="0"/>
              <a:t>Forced to work at hard labor in the mines and quarries</a:t>
            </a:r>
          </a:p>
          <a:p>
            <a:pPr lvl="1"/>
            <a:r>
              <a:rPr lang="en-US" dirty="0"/>
              <a:t>John probably suffered from harsh treatment</a:t>
            </a:r>
          </a:p>
          <a:p>
            <a:pPr lvl="1"/>
            <a:r>
              <a:rPr lang="en-US" dirty="0"/>
              <a:t>Tradition </a:t>
            </a:r>
            <a:r>
              <a:rPr lang="en-US" dirty="0">
                <a:sym typeface="Wingdings" pitchFamily="2" charset="2"/>
              </a:rPr>
              <a:t> He was there for 1 ½ years</a:t>
            </a:r>
          </a:p>
          <a:p>
            <a:pPr lvl="1"/>
            <a:r>
              <a:rPr lang="en-US" altLang="en-US" dirty="0"/>
              <a:t>Rocky and almost treeless with many volcanic hills rising as high as 900 feet</a:t>
            </a:r>
          </a:p>
          <a:p>
            <a:pPr lvl="1"/>
            <a:r>
              <a:rPr lang="en-US" altLang="en-US" dirty="0"/>
              <a:t>John probably lived in a cave </a:t>
            </a:r>
          </a:p>
          <a:p>
            <a:pPr lvl="1"/>
            <a:r>
              <a:rPr lang="en-US" dirty="0"/>
              <a:t>It was here that God gave John the revelation of Jesus Christ to reveal the things that must soon take place.” Rev 1:1 (ESV)</a:t>
            </a:r>
          </a:p>
          <a:p>
            <a:pPr lvl="0"/>
            <a:endParaRPr lang="en-US" altLang="en-US" dirty="0"/>
          </a:p>
          <a:p>
            <a:pPr lvl="0"/>
            <a:r>
              <a:rPr lang="en-US" altLang="en-US" dirty="0"/>
              <a:t>Today, the island is known as Patino.</a:t>
            </a:r>
          </a:p>
          <a:p>
            <a:pPr marL="628650" marR="0" lvl="2" indent="-171450" algn="l" defTabSz="914400" rtl="0" eaLnBrk="1" fontAlgn="auto" latinLnBrk="0" hangingPunct="1">
              <a:lnSpc>
                <a:spcPct val="100000"/>
              </a:lnSpc>
              <a:spcBef>
                <a:spcPts val="600"/>
              </a:spcBef>
              <a:spcAft>
                <a:spcPts val="0"/>
              </a:spcAft>
              <a:buClrTx/>
              <a:buSzTx/>
              <a:buFont typeface="Wingdings" pitchFamily="2" charset="2"/>
              <a:buChar char="§"/>
              <a:tabLst/>
              <a:defRPr/>
            </a:pPr>
            <a:r>
              <a:rPr lang="en-US" dirty="0"/>
              <a:t>Population today about 3,000</a:t>
            </a:r>
          </a:p>
          <a:p>
            <a:pPr marL="628650" marR="0" lvl="2" indent="-171450" algn="l" defTabSz="914400" rtl="0" eaLnBrk="1" fontAlgn="auto" latinLnBrk="0" hangingPunct="1">
              <a:lnSpc>
                <a:spcPct val="100000"/>
              </a:lnSpc>
              <a:spcBef>
                <a:spcPts val="600"/>
              </a:spcBef>
              <a:spcAft>
                <a:spcPts val="0"/>
              </a:spcAft>
              <a:buClrTx/>
              <a:buSzTx/>
              <a:buFont typeface="Wingdings" pitchFamily="2" charset="2"/>
              <a:buChar char="§"/>
              <a:tabLst/>
              <a:defRPr/>
            </a:pPr>
            <a:endParaRPr lang="en-US" dirty="0"/>
          </a:p>
        </p:txBody>
      </p:sp>
      <p:sp>
        <p:nvSpPr>
          <p:cNvPr id="4" name="Slide Number Placeholder 3"/>
          <p:cNvSpPr>
            <a:spLocks noGrp="1"/>
          </p:cNvSpPr>
          <p:nvPr>
            <p:ph type="sldNum" sz="quarter" idx="10"/>
          </p:nvPr>
        </p:nvSpPr>
        <p:spPr/>
        <p:txBody>
          <a:bodyPr/>
          <a:lstStyle/>
          <a:p>
            <a:r>
              <a:rPr lang="en-US"/>
              <a:t>SLIDE </a:t>
            </a:r>
            <a:fld id="{DE5238DE-9EE0-40FE-B5CB-77CB678D9501}" type="slidenum">
              <a:rPr lang="en-US" smtClean="0"/>
              <a:pPr/>
              <a:t>20</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39571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Hermeneutics Class…May 5</a:t>
            </a:r>
          </a:p>
          <a:p>
            <a:pPr lvl="1">
              <a:buFont typeface="+mj-lt"/>
              <a:buAutoNum type="arabicPeriod"/>
            </a:pPr>
            <a:r>
              <a:rPr lang="en-US" dirty="0"/>
              <a:t>Do you have the right Bible?</a:t>
            </a:r>
          </a:p>
          <a:p>
            <a:pPr lvl="2">
              <a:buFont typeface="Arial" panose="020B0604020202020204" pitchFamily="34" charset="0"/>
              <a:buChar char="•"/>
            </a:pPr>
            <a:r>
              <a:rPr lang="en-US" dirty="0"/>
              <a:t>Bible translations</a:t>
            </a:r>
          </a:p>
          <a:p>
            <a:pPr lvl="2">
              <a:buFont typeface="Arial" panose="020B0604020202020204" pitchFamily="34" charset="0"/>
              <a:buChar char="•"/>
            </a:pPr>
            <a:endParaRPr lang="en-US" dirty="0"/>
          </a:p>
          <a:p>
            <a:pPr lvl="1">
              <a:buFont typeface="+mj-lt"/>
              <a:buAutoNum type="arabicPeriod"/>
            </a:pPr>
            <a:r>
              <a:rPr lang="en-US" dirty="0"/>
              <a:t>Is your Bible the only Bible?</a:t>
            </a:r>
          </a:p>
          <a:p>
            <a:pPr lvl="2">
              <a:buFont typeface="Arial" panose="020B0604020202020204" pitchFamily="34" charset="0"/>
              <a:buChar char="•"/>
            </a:pPr>
            <a:r>
              <a:rPr lang="en-US" dirty="0"/>
              <a:t>Why some Bibles have more books than others</a:t>
            </a:r>
          </a:p>
          <a:p>
            <a:pPr lvl="2">
              <a:buFont typeface="Arial" panose="020B0604020202020204" pitchFamily="34" charset="0"/>
              <a:buChar char="•"/>
            </a:pPr>
            <a:endParaRPr lang="en-US" dirty="0"/>
          </a:p>
          <a:p>
            <a:pPr lvl="1">
              <a:buFont typeface="+mj-lt"/>
              <a:buAutoNum type="arabicPeriod"/>
            </a:pPr>
            <a:r>
              <a:rPr lang="en-US" dirty="0"/>
              <a:t>How you can get the most out of your Bible.</a:t>
            </a:r>
          </a:p>
          <a:p>
            <a:pPr lvl="2">
              <a:buFont typeface="Arial" panose="020B0604020202020204" pitchFamily="34" charset="0"/>
              <a:buChar char="•"/>
            </a:pPr>
            <a:r>
              <a:rPr lang="en-US" dirty="0"/>
              <a:t>How to use the O-I-A Method for interpreting the Bible</a:t>
            </a:r>
          </a:p>
          <a:p>
            <a:pPr lvl="2">
              <a:buFont typeface="Arial" panose="020B0604020202020204" pitchFamily="34" charset="0"/>
              <a:buChar char="•"/>
            </a:pPr>
            <a:endParaRPr lang="en-US" dirty="0"/>
          </a:p>
          <a:p>
            <a:pPr lvl="1">
              <a:buFont typeface="+mj-lt"/>
              <a:buAutoNum type="arabicPeriod"/>
            </a:pPr>
            <a:r>
              <a:rPr lang="en-US" dirty="0"/>
              <a:t>How you can keep your Bible study fresh.</a:t>
            </a:r>
          </a:p>
          <a:p>
            <a:pPr lvl="2">
              <a:buFont typeface="Arial" panose="020B0604020202020204" pitchFamily="34" charset="0"/>
              <a:buChar char="•"/>
            </a:pPr>
            <a:r>
              <a:rPr lang="en-US" dirty="0"/>
              <a:t>Various ways to read and enjoy God’s Word</a:t>
            </a:r>
          </a:p>
          <a:p>
            <a:pPr lvl="2"/>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pPr/>
              <a:t>3</a:t>
            </a:fld>
            <a:endParaRPr lang="en-US"/>
          </a:p>
        </p:txBody>
      </p:sp>
      <p:sp>
        <p:nvSpPr>
          <p:cNvPr id="13" name="Slide Image Placeholder 12">
            <a:extLst>
              <a:ext uri="{FF2B5EF4-FFF2-40B4-BE49-F238E27FC236}">
                <a16:creationId xmlns:a16="http://schemas.microsoft.com/office/drawing/2014/main" id="{744A7417-2877-49E4-8F76-8765CDD08B51}"/>
              </a:ext>
            </a:extLst>
          </p:cNvPr>
          <p:cNvSpPr>
            <a:spLocks noGrp="1" noRot="1" noChangeAspect="1"/>
          </p:cNvSpPr>
          <p:nvPr>
            <p:ph type="sldImg"/>
          </p:nvPr>
        </p:nvSpPr>
        <p:spPr/>
      </p:sp>
    </p:spTree>
    <p:extLst>
      <p:ext uri="{BB962C8B-B14F-4D97-AF65-F5344CB8AC3E}">
        <p14:creationId xmlns:p14="http://schemas.microsoft.com/office/powerpoint/2010/main" val="3784300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John’s now, not our “now”</a:t>
            </a:r>
          </a:p>
          <a:p>
            <a:pPr lvl="0"/>
            <a:r>
              <a:rPr lang="en-US" dirty="0"/>
              <a:t>John sees the glorified Jesus Christ</a:t>
            </a:r>
          </a:p>
          <a:p>
            <a:pPr lvl="1"/>
            <a:r>
              <a:rPr lang="en-US" dirty="0"/>
              <a:t>"I, John, your brother and companion in the suffering and kingdom and patient endurance that are ours in Jesus, was on the island of Patmos because of the word of God and the testimony of Jesus.  10 On the Lord's Day I was in the Spirit, and I heard behind me a loud voice like a trumpet,  11 which said: "Write on a scroll what you see and send it to the seven churches: to Ephesus, Smyrna, Pergamum, Thyatira, Sardis, Philadelphia and Laodicea."  </a:t>
            </a:r>
          </a:p>
          <a:p>
            <a:pPr lvl="1"/>
            <a:r>
              <a:rPr lang="en-US" dirty="0"/>
              <a:t>12 I turned around to see the voice that was speaking to me. And when I turned I saw seven golden lampstands,  13 and among the lampstands was someone like a son of man, dressed in a robe reaching down to his feet and with a golden sash around his chest.  14 The hair on his head was white like wool, as white as snow, and his eyes were like blazing fire.  15 His feet were like bronze glowing in a furnace, and his voice was like the sound of rushing waters.  16 In his right hand he held seven stars, and coming out of his mouth was a sharp, double-edged sword. His face was like the sun shining in all its brilliance.  17 When I saw him, I fell at his feet as though dead. Then he placed his right hand on me and said: "Do not be afraid. I am the First and the Last.  18 I am the Living One; I was dead, and now look, I am alive for ever and ever! And I hold the keys of death and Hades.  </a:t>
            </a:r>
          </a:p>
          <a:p>
            <a:pPr lvl="1"/>
            <a:r>
              <a:rPr lang="en-US" dirty="0"/>
              <a:t>19 "Write, therefore, what you have seen, what is now and what will take place later."  (Rev. 1:9-19 NIV)</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pPr/>
              <a:t>21</a:t>
            </a:fld>
            <a:endParaRPr lang="en-US"/>
          </a:p>
        </p:txBody>
      </p:sp>
      <p:sp>
        <p:nvSpPr>
          <p:cNvPr id="7" name="Slide Image Placeholder 6">
            <a:extLst>
              <a:ext uri="{FF2B5EF4-FFF2-40B4-BE49-F238E27FC236}">
                <a16:creationId xmlns:a16="http://schemas.microsoft.com/office/drawing/2014/main" id="{221A3E55-53DF-4AB0-8851-B6C56072FA16}"/>
              </a:ext>
            </a:extLst>
          </p:cNvPr>
          <p:cNvSpPr>
            <a:spLocks noGrp="1" noRot="1" noChangeAspect="1"/>
          </p:cNvSpPr>
          <p:nvPr>
            <p:ph type="sldImg"/>
          </p:nvPr>
        </p:nvSpPr>
        <p:spPr/>
      </p:sp>
    </p:spTree>
    <p:extLst>
      <p:ext uri="{BB962C8B-B14F-4D97-AF65-F5344CB8AC3E}">
        <p14:creationId xmlns:p14="http://schemas.microsoft.com/office/powerpoint/2010/main" val="3918986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John’s now, not our “now”</a:t>
            </a:r>
          </a:p>
        </p:txBody>
      </p:sp>
      <p:sp>
        <p:nvSpPr>
          <p:cNvPr id="4" name="Slide Number Placeholder 3"/>
          <p:cNvSpPr>
            <a:spLocks noGrp="1"/>
          </p:cNvSpPr>
          <p:nvPr>
            <p:ph type="sldNum" sz="quarter" idx="5"/>
          </p:nvPr>
        </p:nvSpPr>
        <p:spPr/>
        <p:txBody>
          <a:bodyPr/>
          <a:lstStyle/>
          <a:p>
            <a:fld id="{B045B7DE-1198-4F2F-B574-CA8CAE341642}" type="slidenum">
              <a:rPr lang="en-US" smtClean="0"/>
              <a:pPr/>
              <a:t>22</a:t>
            </a:fld>
            <a:endParaRPr lang="en-US"/>
          </a:p>
        </p:txBody>
      </p:sp>
    </p:spTree>
    <p:extLst>
      <p:ext uri="{BB962C8B-B14F-4D97-AF65-F5344CB8AC3E}">
        <p14:creationId xmlns:p14="http://schemas.microsoft.com/office/powerpoint/2010/main" val="3441853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 Tribulation Period (6-19) followed by the return of Jesus Christ</a:t>
            </a:r>
          </a:p>
        </p:txBody>
      </p:sp>
      <p:sp>
        <p:nvSpPr>
          <p:cNvPr id="4" name="Slide Number Placeholder 3"/>
          <p:cNvSpPr>
            <a:spLocks noGrp="1"/>
          </p:cNvSpPr>
          <p:nvPr>
            <p:ph type="sldNum" sz="quarter" idx="5"/>
          </p:nvPr>
        </p:nvSpPr>
        <p:spPr/>
        <p:txBody>
          <a:bodyPr/>
          <a:lstStyle/>
          <a:p>
            <a:fld id="{B045B7DE-1198-4F2F-B574-CA8CAE341642}" type="slidenum">
              <a:rPr lang="en-US" smtClean="0"/>
              <a:pPr/>
              <a:t>23</a:t>
            </a:fld>
            <a:endParaRPr lang="en-US"/>
          </a:p>
        </p:txBody>
      </p:sp>
    </p:spTree>
    <p:extLst>
      <p:ext uri="{BB962C8B-B14F-4D97-AF65-F5344CB8AC3E}">
        <p14:creationId xmlns:p14="http://schemas.microsoft.com/office/powerpoint/2010/main" val="2665353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BRIEF DESCRIPTION OF THE BOOK</a:t>
            </a:r>
          </a:p>
          <a:p>
            <a:pPr lvl="1"/>
            <a:r>
              <a:rPr lang="en-US" dirty="0"/>
              <a:t>Revelation discloses the full glory, character, and deity of Jesus Christ (1:1), and his second coming (1:7).</a:t>
            </a:r>
          </a:p>
          <a:p>
            <a:pPr lvl="2"/>
            <a:r>
              <a:rPr lang="en-US" dirty="0"/>
              <a:t>1</a:t>
            </a:r>
            <a:r>
              <a:rPr lang="en-US" baseline="30000" dirty="0"/>
              <a:t>st</a:t>
            </a:r>
            <a:r>
              <a:rPr lang="en-US" dirty="0"/>
              <a:t> Coming: Lamb</a:t>
            </a:r>
          </a:p>
          <a:p>
            <a:pPr lvl="2"/>
            <a:r>
              <a:rPr lang="en-US" dirty="0"/>
              <a:t>2</a:t>
            </a:r>
            <a:r>
              <a:rPr lang="en-US" baseline="30000" dirty="0"/>
              <a:t>nd</a:t>
            </a:r>
            <a:r>
              <a:rPr lang="en-US" dirty="0"/>
              <a:t> Coming Lion</a:t>
            </a:r>
          </a:p>
          <a:p>
            <a:pPr lvl="2"/>
            <a:endParaRPr lang="en-US" dirty="0"/>
          </a:p>
          <a:p>
            <a:pPr lvl="1"/>
            <a:r>
              <a:rPr lang="en-US" dirty="0"/>
              <a:t>This book promises a blessing to whoever reads it </a:t>
            </a:r>
            <a:r>
              <a:rPr lang="en-US" u="sng" dirty="0"/>
              <a:t>and takes it to heart</a:t>
            </a:r>
            <a:r>
              <a:rPr lang="en-US" dirty="0"/>
              <a:t> (1:3). </a:t>
            </a:r>
          </a:p>
          <a:p>
            <a:pPr lvl="2"/>
            <a:r>
              <a:rPr lang="en-US" dirty="0"/>
              <a:t>“Blessed” (Gr. </a:t>
            </a:r>
            <a:r>
              <a:rPr lang="en-US" i="1" dirty="0" err="1"/>
              <a:t>makario</a:t>
            </a:r>
            <a:r>
              <a:rPr lang="en-US" dirty="0" err="1"/>
              <a:t>s</a:t>
            </a:r>
            <a:r>
              <a:rPr lang="en-US" dirty="0"/>
              <a:t>) means fortunate, to happy because of one’s circumstances.  </a:t>
            </a:r>
          </a:p>
          <a:p>
            <a:pPr lvl="2"/>
            <a:r>
              <a:rPr lang="en-US" dirty="0"/>
              <a:t>The word also has the implication of being free from daily cares and worries. </a:t>
            </a:r>
          </a:p>
          <a:p>
            <a:pPr lvl="2"/>
            <a:r>
              <a:rPr lang="en-US" dirty="0"/>
              <a:t>The blessing includes knowing that your future as a believer is secured!</a:t>
            </a:r>
          </a:p>
          <a:p>
            <a:pPr lvl="2"/>
            <a:endParaRPr lang="en-US" dirty="0"/>
          </a:p>
          <a:p>
            <a:pPr lvl="1"/>
            <a:r>
              <a:rPr lang="en-US" dirty="0"/>
              <a:t>This book describes Christ’s complete and eternal victory over Satan and his future physical reign on the earth. </a:t>
            </a:r>
          </a:p>
          <a:p>
            <a:pPr lvl="2"/>
            <a:r>
              <a:rPr lang="en-US" dirty="0"/>
              <a:t>It tells more about Satan’s final doom than any other book in the Bible. </a:t>
            </a:r>
          </a:p>
          <a:p>
            <a:pPr lvl="2"/>
            <a:r>
              <a:rPr lang="en-US" dirty="0"/>
              <a:t>Someday a world without evil! Think about that.</a:t>
            </a:r>
          </a:p>
        </p:txBody>
      </p:sp>
      <p:sp>
        <p:nvSpPr>
          <p:cNvPr id="4" name="Slide Number Placeholder 3"/>
          <p:cNvSpPr>
            <a:spLocks noGrp="1"/>
          </p:cNvSpPr>
          <p:nvPr>
            <p:ph type="sldNum" sz="quarter" idx="5"/>
          </p:nvPr>
        </p:nvSpPr>
        <p:spPr/>
        <p:txBody>
          <a:bodyPr/>
          <a:lstStyle/>
          <a:p>
            <a:fld id="{B045B7DE-1198-4F2F-B574-CA8CAE341642}" type="slidenum">
              <a:rPr lang="en-US" smtClean="0"/>
              <a:pPr/>
              <a:t>24</a:t>
            </a:fld>
            <a:endParaRPr lang="en-US"/>
          </a:p>
        </p:txBody>
      </p:sp>
      <p:sp>
        <p:nvSpPr>
          <p:cNvPr id="7" name="Slide Image Placeholder 6">
            <a:extLst>
              <a:ext uri="{FF2B5EF4-FFF2-40B4-BE49-F238E27FC236}">
                <a16:creationId xmlns:a16="http://schemas.microsoft.com/office/drawing/2014/main" id="{45C81AAF-CF13-4EE4-AFEA-BDDC365DA0E2}"/>
              </a:ext>
            </a:extLst>
          </p:cNvPr>
          <p:cNvSpPr>
            <a:spLocks noGrp="1" noRot="1" noChangeAspect="1"/>
          </p:cNvSpPr>
          <p:nvPr>
            <p:ph type="sldImg"/>
          </p:nvPr>
        </p:nvSpPr>
        <p:spPr/>
      </p:sp>
    </p:spTree>
    <p:extLst>
      <p:ext uri="{BB962C8B-B14F-4D97-AF65-F5344CB8AC3E}">
        <p14:creationId xmlns:p14="http://schemas.microsoft.com/office/powerpoint/2010/main" val="626487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CHART</a:t>
            </a:r>
          </a:p>
          <a:p>
            <a:pPr lvl="1"/>
            <a:r>
              <a:rPr lang="en-US" dirty="0"/>
              <a:t>The sequence of events as presented in Revelation.</a:t>
            </a:r>
          </a:p>
          <a:p>
            <a:pPr lvl="1"/>
            <a:endParaRPr lang="en-US" dirty="0"/>
          </a:p>
          <a:p>
            <a:pPr lvl="1"/>
            <a:r>
              <a:rPr lang="en-US" dirty="0"/>
              <a:t>Pre-Trib. View shown (Paul </a:t>
            </a:r>
            <a:r>
              <a:rPr lang="en-US" dirty="0" err="1"/>
              <a:t>Benware</a:t>
            </a:r>
            <a:r>
              <a:rPr lang="en-US" dirty="0"/>
              <a:t>)</a:t>
            </a:r>
          </a:p>
          <a:p>
            <a:endParaRPr lang="en-US" dirty="0"/>
          </a:p>
          <a:p>
            <a:pPr marL="171450" lvl="1" indent="0">
              <a:buNone/>
            </a:pPr>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fld id="{B3AFD237-ABCA-4CB5-B510-150C676172B6}" type="slidenum">
              <a:rPr lang="en-US" smtClean="0"/>
              <a:pPr/>
              <a:t>25</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73827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685800"/>
            <a:ext cx="2590800" cy="1457325"/>
          </a:xfrm>
        </p:spPr>
      </p:sp>
      <p:sp>
        <p:nvSpPr>
          <p:cNvPr id="3" name="Notes Placeholder 2"/>
          <p:cNvSpPr>
            <a:spLocks noGrp="1"/>
          </p:cNvSpPr>
          <p:nvPr>
            <p:ph type="body" idx="1"/>
          </p:nvPr>
        </p:nvSpPr>
        <p:spPr>
          <a:xfrm>
            <a:off x="685800" y="2362200"/>
            <a:ext cx="5486400" cy="6096000"/>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Bookends of the Bible.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Ref: H. Wayne House, “Charts of Bible Prophecy,”( Grand Rapids: Zondervan, 2003), p. 147</a:t>
            </a:r>
          </a:p>
          <a:p>
            <a:endParaRPr lang="en-US" dirty="0"/>
          </a:p>
        </p:txBody>
      </p:sp>
      <p:sp>
        <p:nvSpPr>
          <p:cNvPr id="4" name="Slide Number Placeholder 3"/>
          <p:cNvSpPr>
            <a:spLocks noGrp="1"/>
          </p:cNvSpPr>
          <p:nvPr>
            <p:ph type="sldNum" sz="quarter" idx="10"/>
          </p:nvPr>
        </p:nvSpPr>
        <p:spPr/>
        <p:txBody>
          <a:bodyPr/>
          <a:lstStyle/>
          <a:p>
            <a:r>
              <a:rPr lang="en-US"/>
              <a:t>SLIDE </a:t>
            </a:r>
            <a:fld id="{DE5238DE-9EE0-40FE-B5CB-77CB678D9501}" type="slidenum">
              <a:rPr lang="en-US" smtClean="0"/>
              <a:pPr/>
              <a:t>26</a:t>
            </a:fld>
            <a:endParaRPr lang="en-US" dirty="0"/>
          </a:p>
        </p:txBody>
      </p:sp>
    </p:spTree>
    <p:extLst>
      <p:ext uri="{BB962C8B-B14F-4D97-AF65-F5344CB8AC3E}">
        <p14:creationId xmlns:p14="http://schemas.microsoft.com/office/powerpoint/2010/main" val="60256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Approaches…like looking through a filter.</a:t>
            </a:r>
          </a:p>
        </p:txBody>
      </p:sp>
      <p:sp>
        <p:nvSpPr>
          <p:cNvPr id="4" name="Slide Number Placeholder 3"/>
          <p:cNvSpPr>
            <a:spLocks noGrp="1"/>
          </p:cNvSpPr>
          <p:nvPr>
            <p:ph type="sldNum" sz="quarter" idx="5"/>
          </p:nvPr>
        </p:nvSpPr>
        <p:spPr/>
        <p:txBody>
          <a:bodyPr/>
          <a:lstStyle/>
          <a:p>
            <a:fld id="{B045B7DE-1198-4F2F-B574-CA8CAE341642}" type="slidenum">
              <a:rPr lang="en-US" smtClean="0"/>
              <a:pPr/>
              <a:t>27</a:t>
            </a:fld>
            <a:endParaRPr lang="en-US"/>
          </a:p>
        </p:txBody>
      </p:sp>
    </p:spTree>
    <p:extLst>
      <p:ext uri="{BB962C8B-B14F-4D97-AF65-F5344CB8AC3E}">
        <p14:creationId xmlns:p14="http://schemas.microsoft.com/office/powerpoint/2010/main" val="3956566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Critical Approach: </a:t>
            </a:r>
          </a:p>
          <a:p>
            <a:pPr lvl="1"/>
            <a:r>
              <a:rPr lang="en-US" dirty="0"/>
              <a:t>Denies either the inspiration or canonicity of the Book of Revelation and sees the writing as a purely human composition based on the historical situation at the end of the first century A.D. </a:t>
            </a:r>
          </a:p>
          <a:p>
            <a:pPr lvl="1"/>
            <a:r>
              <a:rPr lang="en-US" dirty="0"/>
              <a:t>This view must be rejected completely by all who hold unreservedly to the inspiration and canonicity of Revelation.</a:t>
            </a:r>
          </a:p>
          <a:p>
            <a:endParaRPr lang="en-US" dirty="0"/>
          </a:p>
        </p:txBody>
      </p:sp>
      <p:sp>
        <p:nvSpPr>
          <p:cNvPr id="4" name="Header Placeholder 3"/>
          <p:cNvSpPr>
            <a:spLocks noGrp="1"/>
          </p:cNvSpPr>
          <p:nvPr>
            <p:ph type="hdr" sz="quarter" idx="10"/>
          </p:nvPr>
        </p:nvSpPr>
        <p:spPr/>
        <p:txBody>
          <a:bodyPr/>
          <a:lstStyle/>
          <a:p>
            <a:r>
              <a:rPr lang="en-US"/>
              <a:t>New Testament Survey</a:t>
            </a:r>
            <a:endParaRPr lang="en-US" dirty="0"/>
          </a:p>
        </p:txBody>
      </p:sp>
      <p:sp>
        <p:nvSpPr>
          <p:cNvPr id="5" name="Slide Number Placeholder 4"/>
          <p:cNvSpPr>
            <a:spLocks noGrp="1"/>
          </p:cNvSpPr>
          <p:nvPr>
            <p:ph type="sldNum" sz="quarter" idx="11"/>
          </p:nvPr>
        </p:nvSpPr>
        <p:spPr/>
        <p:txBody>
          <a:bodyPr/>
          <a:lstStyle/>
          <a:p>
            <a:fld id="{68A9F53A-FE5A-47D8-993D-116709B72125}" type="slidenum">
              <a:rPr lang="en-US" smtClean="0"/>
              <a:pPr/>
              <a:t>28</a:t>
            </a:fld>
            <a:endParaRPr lang="en-US"/>
          </a:p>
        </p:txBody>
      </p:sp>
      <p:sp>
        <p:nvSpPr>
          <p:cNvPr id="8" name="Slide Image Placeholder 7">
            <a:extLst>
              <a:ext uri="{FF2B5EF4-FFF2-40B4-BE49-F238E27FC236}">
                <a16:creationId xmlns:a16="http://schemas.microsoft.com/office/drawing/2014/main" id="{05787EA3-DAF2-46B1-B753-9BB398876AB0}"/>
              </a:ext>
            </a:extLst>
          </p:cNvPr>
          <p:cNvSpPr>
            <a:spLocks noGrp="1" noRot="1" noChangeAspect="1"/>
          </p:cNvSpPr>
          <p:nvPr>
            <p:ph type="sldImg"/>
          </p:nvPr>
        </p:nvSpPr>
        <p:spPr/>
      </p:sp>
    </p:spTree>
    <p:extLst>
      <p:ext uri="{BB962C8B-B14F-4D97-AF65-F5344CB8AC3E}">
        <p14:creationId xmlns:p14="http://schemas.microsoft.com/office/powerpoint/2010/main" val="2383305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2) Allegorical Approach</a:t>
            </a:r>
          </a:p>
          <a:p>
            <a:pPr lvl="1"/>
            <a:r>
              <a:rPr lang="en-US" dirty="0"/>
              <a:t>Allegory: A story in which the characters represent abstract qualities or ideas.</a:t>
            </a:r>
          </a:p>
          <a:p>
            <a:pPr lvl="1"/>
            <a:endParaRPr lang="en-US" dirty="0"/>
          </a:p>
          <a:p>
            <a:pPr lvl="1"/>
            <a:r>
              <a:rPr lang="en-US" dirty="0"/>
              <a:t>The allegorical approach to the book denies the literal reality behind the descriptions of the narrated events, and takes the accounts to be solely allegories, parables, and metaphors which contain messages of spiritual encouragement. </a:t>
            </a:r>
          </a:p>
          <a:p>
            <a:pPr lvl="1"/>
            <a:endParaRPr lang="en-US" dirty="0"/>
          </a:p>
          <a:p>
            <a:pPr lvl="1"/>
            <a:r>
              <a:rPr lang="en-US" dirty="0"/>
              <a:t>For example: in westerns, the sheriff represents the good, and the outlaw represents evil.</a:t>
            </a:r>
          </a:p>
          <a:p>
            <a:pPr lvl="1"/>
            <a:endParaRPr lang="en-US" dirty="0"/>
          </a:p>
          <a:p>
            <a:pPr lvl="1"/>
            <a:r>
              <a:rPr lang="en-US" dirty="0"/>
              <a:t>In Revelation Satan is not a real character but only represents evil and Jesus is not a real person but only represents good. </a:t>
            </a:r>
          </a:p>
          <a:p>
            <a:pPr lvl="1"/>
            <a:endParaRPr lang="en-US" dirty="0"/>
          </a:p>
          <a:p>
            <a:pPr lvl="1"/>
            <a:r>
              <a:rPr lang="en-US" dirty="0"/>
              <a:t>This view is contradicted by the very first verse of the Revelation which states its purpose.</a:t>
            </a:r>
          </a:p>
          <a:p>
            <a:pPr lvl="1"/>
            <a:endParaRPr lang="en-US" dirty="0"/>
          </a:p>
          <a:p>
            <a:endParaRPr lang="en-US" dirty="0"/>
          </a:p>
        </p:txBody>
      </p:sp>
      <p:sp>
        <p:nvSpPr>
          <p:cNvPr id="4" name="Header Placeholder 3"/>
          <p:cNvSpPr>
            <a:spLocks noGrp="1"/>
          </p:cNvSpPr>
          <p:nvPr>
            <p:ph type="hdr" sz="quarter" idx="10"/>
          </p:nvPr>
        </p:nvSpPr>
        <p:spPr/>
        <p:txBody>
          <a:bodyPr/>
          <a:lstStyle/>
          <a:p>
            <a:r>
              <a:rPr lang="en-US"/>
              <a:t>New Testament Survey</a:t>
            </a:r>
            <a:endParaRPr lang="en-US" dirty="0"/>
          </a:p>
        </p:txBody>
      </p:sp>
      <p:sp>
        <p:nvSpPr>
          <p:cNvPr id="5" name="Slide Number Placeholder 4"/>
          <p:cNvSpPr>
            <a:spLocks noGrp="1"/>
          </p:cNvSpPr>
          <p:nvPr>
            <p:ph type="sldNum" sz="quarter" idx="11"/>
          </p:nvPr>
        </p:nvSpPr>
        <p:spPr/>
        <p:txBody>
          <a:bodyPr/>
          <a:lstStyle/>
          <a:p>
            <a:fld id="{68A9F53A-FE5A-47D8-993D-116709B72125}" type="slidenum">
              <a:rPr lang="en-US" smtClean="0"/>
              <a:pPr/>
              <a:t>29</a:t>
            </a:fld>
            <a:endParaRPr lang="en-US"/>
          </a:p>
        </p:txBody>
      </p:sp>
      <p:sp>
        <p:nvSpPr>
          <p:cNvPr id="8" name="Slide Image Placeholder 7">
            <a:extLst>
              <a:ext uri="{FF2B5EF4-FFF2-40B4-BE49-F238E27FC236}">
                <a16:creationId xmlns:a16="http://schemas.microsoft.com/office/drawing/2014/main" id="{C3782B36-0736-4AC1-AF2D-6BB146408A43}"/>
              </a:ext>
            </a:extLst>
          </p:cNvPr>
          <p:cNvSpPr>
            <a:spLocks noGrp="1" noRot="1" noChangeAspect="1"/>
          </p:cNvSpPr>
          <p:nvPr>
            <p:ph type="sldImg"/>
          </p:nvPr>
        </p:nvSpPr>
        <p:spPr/>
      </p:sp>
    </p:spTree>
    <p:extLst>
      <p:ext uri="{BB962C8B-B14F-4D97-AF65-F5344CB8AC3E}">
        <p14:creationId xmlns:p14="http://schemas.microsoft.com/office/powerpoint/2010/main" val="3835481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3) PRETERIST APPROACH</a:t>
            </a:r>
          </a:p>
          <a:p>
            <a:pPr lvl="0"/>
            <a:endParaRPr lang="en-US" dirty="0"/>
          </a:p>
          <a:p>
            <a:pPr lvl="1"/>
            <a:r>
              <a:rPr lang="en-US" dirty="0"/>
              <a:t>Preterist: one who holds that the prophecies in the Bible about the End Times have already been fulfilled.</a:t>
            </a:r>
          </a:p>
          <a:p>
            <a:pPr lvl="1"/>
            <a:endParaRPr lang="en-US" dirty="0"/>
          </a:p>
          <a:p>
            <a:pPr lvl="1"/>
            <a:r>
              <a:rPr lang="en-US" dirty="0"/>
              <a:t>The term </a:t>
            </a:r>
            <a:r>
              <a:rPr lang="en-US" i="1" dirty="0" err="1"/>
              <a:t>preterism</a:t>
            </a:r>
            <a:r>
              <a:rPr lang="en-US" dirty="0"/>
              <a:t> comes from the Latin </a:t>
            </a:r>
            <a:r>
              <a:rPr lang="en-US" u="sng" dirty="0" err="1"/>
              <a:t>praeter</a:t>
            </a:r>
            <a:r>
              <a:rPr lang="en-US" dirty="0"/>
              <a:t>, meaning “past.”</a:t>
            </a:r>
          </a:p>
          <a:p>
            <a:pPr lvl="1"/>
            <a:endParaRPr lang="en-US" dirty="0"/>
          </a:p>
          <a:p>
            <a:pPr lvl="1"/>
            <a:r>
              <a:rPr lang="en-US" dirty="0"/>
              <a:t>Preterist Approach: Revelation is secretly describing 1st Century events in the Roman Empire.</a:t>
            </a:r>
          </a:p>
          <a:p>
            <a:pPr lvl="1"/>
            <a:endParaRPr lang="en-US" dirty="0"/>
          </a:p>
          <a:p>
            <a:pPr lvl="1"/>
            <a:r>
              <a:rPr lang="en-US" dirty="0"/>
              <a:t>Problem: This views conflicts with its own often-repeated claim to be prophecy 1:3; 22:7, 10, 18, 19)</a:t>
            </a:r>
          </a:p>
          <a:p>
            <a:endParaRPr lang="en-US" dirty="0"/>
          </a:p>
        </p:txBody>
      </p:sp>
      <p:sp>
        <p:nvSpPr>
          <p:cNvPr id="4" name="Header Placeholder 3"/>
          <p:cNvSpPr>
            <a:spLocks noGrp="1"/>
          </p:cNvSpPr>
          <p:nvPr>
            <p:ph type="hdr" sz="quarter" idx="10"/>
          </p:nvPr>
        </p:nvSpPr>
        <p:spPr/>
        <p:txBody>
          <a:bodyPr/>
          <a:lstStyle/>
          <a:p>
            <a:r>
              <a:rPr lang="en-US"/>
              <a:t>New Testament Survey</a:t>
            </a:r>
            <a:endParaRPr lang="en-US" dirty="0"/>
          </a:p>
        </p:txBody>
      </p:sp>
      <p:sp>
        <p:nvSpPr>
          <p:cNvPr id="5" name="Slide Number Placeholder 4"/>
          <p:cNvSpPr>
            <a:spLocks noGrp="1"/>
          </p:cNvSpPr>
          <p:nvPr>
            <p:ph type="sldNum" sz="quarter" idx="11"/>
          </p:nvPr>
        </p:nvSpPr>
        <p:spPr/>
        <p:txBody>
          <a:bodyPr/>
          <a:lstStyle/>
          <a:p>
            <a:fld id="{68A9F53A-FE5A-47D8-993D-116709B72125}" type="slidenum">
              <a:rPr lang="en-US" smtClean="0"/>
              <a:pPr/>
              <a:t>30</a:t>
            </a:fld>
            <a:endParaRPr lang="en-US"/>
          </a:p>
        </p:txBody>
      </p:sp>
      <p:sp>
        <p:nvSpPr>
          <p:cNvPr id="8" name="Slide Image Placeholder 7">
            <a:extLst>
              <a:ext uri="{FF2B5EF4-FFF2-40B4-BE49-F238E27FC236}">
                <a16:creationId xmlns:a16="http://schemas.microsoft.com/office/drawing/2014/main" id="{EE8E61F7-CA73-4E33-880A-247EB3380DEA}"/>
              </a:ext>
            </a:extLst>
          </p:cNvPr>
          <p:cNvSpPr>
            <a:spLocks noGrp="1" noRot="1" noChangeAspect="1"/>
          </p:cNvSpPr>
          <p:nvPr>
            <p:ph type="sldImg"/>
          </p:nvPr>
        </p:nvSpPr>
        <p:spPr/>
      </p:sp>
    </p:spTree>
    <p:extLst>
      <p:ext uri="{BB962C8B-B14F-4D97-AF65-F5344CB8AC3E}">
        <p14:creationId xmlns:p14="http://schemas.microsoft.com/office/powerpoint/2010/main" val="2591499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Thanks for muting yourself…to speak, press and hold the space bar</a:t>
            </a:r>
          </a:p>
        </p:txBody>
      </p:sp>
      <p:sp>
        <p:nvSpPr>
          <p:cNvPr id="4" name="Header Placeholder 3"/>
          <p:cNvSpPr>
            <a:spLocks noGrp="1"/>
          </p:cNvSpPr>
          <p:nvPr>
            <p:ph type="hdr" sz="quarter"/>
          </p:nvPr>
        </p:nvSpPr>
        <p:spPr/>
        <p:txBody>
          <a:bodyPr/>
          <a:lstStyle/>
          <a:p>
            <a:r>
              <a:rPr lang="en-US"/>
              <a:t>Words &amp; Works of Jesus the King</a:t>
            </a:r>
          </a:p>
        </p:txBody>
      </p:sp>
      <p:sp>
        <p:nvSpPr>
          <p:cNvPr id="5" name="Slide Number Placeholder 4">
            <a:extLst>
              <a:ext uri="{FF2B5EF4-FFF2-40B4-BE49-F238E27FC236}">
                <a16:creationId xmlns:a16="http://schemas.microsoft.com/office/drawing/2014/main" id="{BF634984-9479-48EE-871D-7398725B9897}"/>
              </a:ext>
            </a:extLst>
          </p:cNvPr>
          <p:cNvSpPr>
            <a:spLocks noGrp="1"/>
          </p:cNvSpPr>
          <p:nvPr>
            <p:ph type="sldNum" sz="quarter" idx="5"/>
          </p:nvPr>
        </p:nvSpPr>
        <p:spPr/>
        <p:txBody>
          <a:bodyPr/>
          <a:lstStyle/>
          <a:p>
            <a:fld id="{A991C064-BA99-45EE-AED7-60CCB6C6F6BE}" type="slidenum">
              <a:rPr lang="en-US" smtClean="0"/>
              <a:pPr/>
              <a:t>4</a:t>
            </a:fld>
            <a:endParaRPr lang="en-US"/>
          </a:p>
        </p:txBody>
      </p:sp>
      <p:sp>
        <p:nvSpPr>
          <p:cNvPr id="9" name="Slide Image Placeholder 8">
            <a:extLst>
              <a:ext uri="{FF2B5EF4-FFF2-40B4-BE49-F238E27FC236}">
                <a16:creationId xmlns:a16="http://schemas.microsoft.com/office/drawing/2014/main" id="{0CC64CDE-8152-417E-A9EA-7ADEB2479888}"/>
              </a:ext>
            </a:extLst>
          </p:cNvPr>
          <p:cNvSpPr>
            <a:spLocks noGrp="1" noRot="1" noChangeAspect="1"/>
          </p:cNvSpPr>
          <p:nvPr>
            <p:ph type="sldImg"/>
          </p:nvPr>
        </p:nvSpPr>
        <p:spPr>
          <a:xfrm>
            <a:off x="1417638" y="617538"/>
            <a:ext cx="3875087" cy="2179637"/>
          </a:xfrm>
        </p:spPr>
      </p:sp>
    </p:spTree>
    <p:extLst>
      <p:ext uri="{BB962C8B-B14F-4D97-AF65-F5344CB8AC3E}">
        <p14:creationId xmlns:p14="http://schemas.microsoft.com/office/powerpoint/2010/main" val="2977446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2743200"/>
            <a:ext cx="5486400" cy="6096000"/>
          </a:xfrm>
        </p:spPr>
        <p:txBody>
          <a:bodyPr/>
          <a:lstStyle/>
          <a:p>
            <a:r>
              <a:rPr lang="en-US" dirty="0"/>
              <a:t>4) Historical Approach: Revelation is describing church history from apostolic times to the present. </a:t>
            </a:r>
          </a:p>
          <a:p>
            <a:pPr lvl="1"/>
            <a:r>
              <a:rPr lang="en-US" dirty="0"/>
              <a:t>The seven churches in </a:t>
            </a:r>
            <a:r>
              <a:rPr lang="en-US" dirty="0">
                <a:hlinkClick r:id="rId3">
                  <a:extLst>
                    <a:ext uri="{A12FA001-AC4F-418D-AE19-62706E023703}">
                      <ahyp:hlinkClr xmlns:ahyp="http://schemas.microsoft.com/office/drawing/2018/hyperlinkcolor" val="tx"/>
                    </a:ext>
                  </a:extLst>
                </a:hlinkClick>
              </a:rPr>
              <a:t>Revelation 2–3</a:t>
            </a:r>
            <a:r>
              <a:rPr lang="en-US" dirty="0"/>
              <a:t> are symbolic of seven ages of church history</a:t>
            </a:r>
          </a:p>
          <a:p>
            <a:pPr lvl="2"/>
            <a:r>
              <a:rPr lang="en-US" dirty="0"/>
              <a:t>Church at Ephesus </a:t>
            </a:r>
            <a:r>
              <a:rPr lang="en-US" dirty="0">
                <a:sym typeface="Wingdings" panose="05000000000000000000" pitchFamily="2" charset="2"/>
              </a:rPr>
              <a:t> the early church AD 31-100</a:t>
            </a:r>
          </a:p>
          <a:p>
            <a:pPr lvl="2"/>
            <a:r>
              <a:rPr lang="en-US" dirty="0">
                <a:sym typeface="Wingdings" panose="05000000000000000000" pitchFamily="2" charset="2"/>
              </a:rPr>
              <a:t>Church at Smyrna  suffering church AD 100-313</a:t>
            </a:r>
          </a:p>
          <a:p>
            <a:pPr lvl="2"/>
            <a:r>
              <a:rPr lang="en-US" dirty="0">
                <a:sym typeface="Wingdings" panose="05000000000000000000" pitchFamily="2" charset="2"/>
              </a:rPr>
              <a:t>Church at Pergamum  loyal church AD 313-528</a:t>
            </a:r>
          </a:p>
          <a:p>
            <a:pPr lvl="2"/>
            <a:r>
              <a:rPr lang="en-US" dirty="0">
                <a:sym typeface="Wingdings" panose="05000000000000000000" pitchFamily="2" charset="2"/>
              </a:rPr>
              <a:t>Church at Thyatira  tolerating church AD 528-1350</a:t>
            </a:r>
          </a:p>
          <a:p>
            <a:pPr lvl="2"/>
            <a:r>
              <a:rPr lang="en-US" dirty="0">
                <a:sym typeface="Wingdings" panose="05000000000000000000" pitchFamily="2" charset="2"/>
              </a:rPr>
              <a:t>Church at Sardis  spiritually dead church AD 1350-1740</a:t>
            </a:r>
          </a:p>
          <a:p>
            <a:pPr lvl="2"/>
            <a:r>
              <a:rPr lang="en-US" dirty="0">
                <a:sym typeface="Wingdings" panose="05000000000000000000" pitchFamily="2" charset="2"/>
              </a:rPr>
              <a:t>Church at Philadelphia  loving church AD 1740-1844</a:t>
            </a:r>
          </a:p>
          <a:p>
            <a:pPr lvl="2"/>
            <a:r>
              <a:rPr lang="en-US" dirty="0">
                <a:sym typeface="Wingdings" panose="05000000000000000000" pitchFamily="2" charset="2"/>
              </a:rPr>
              <a:t>Church at Laodicea  modern day lukewarm church AD 1844-present</a:t>
            </a:r>
            <a:endParaRPr lang="en-US" dirty="0"/>
          </a:p>
          <a:p>
            <a:pPr lvl="1">
              <a:spcBef>
                <a:spcPts val="0"/>
              </a:spcBef>
              <a:spcAft>
                <a:spcPts val="0"/>
              </a:spcAft>
            </a:pPr>
            <a:r>
              <a:rPr lang="en-US" dirty="0"/>
              <a:t>The seals in chapters 4—7 represent the decline and fall of the Roman Empire. </a:t>
            </a:r>
          </a:p>
          <a:p>
            <a:pPr lvl="1">
              <a:spcBef>
                <a:spcPts val="0"/>
              </a:spcBef>
              <a:spcAft>
                <a:spcPts val="0"/>
              </a:spcAft>
            </a:pPr>
            <a:r>
              <a:rPr lang="en-US" dirty="0"/>
              <a:t>The “little scroll” given to John in chapter 10 is a picture of the Protestant Reformation. </a:t>
            </a:r>
          </a:p>
          <a:p>
            <a:pPr lvl="1">
              <a:spcBef>
                <a:spcPts val="0"/>
              </a:spcBef>
              <a:spcAft>
                <a:spcPts val="0"/>
              </a:spcAft>
            </a:pPr>
            <a:r>
              <a:rPr lang="en-US" dirty="0"/>
              <a:t>The beasts of chapters 12 and 13 represent Catholicism and the papacy. </a:t>
            </a:r>
          </a:p>
          <a:p>
            <a:pPr lvl="1">
              <a:spcBef>
                <a:spcPts val="0"/>
              </a:spcBef>
              <a:spcAft>
                <a:spcPts val="0"/>
              </a:spcAft>
            </a:pPr>
            <a:r>
              <a:rPr lang="en-US" dirty="0"/>
              <a:t>Other passages in Revelation are linked to the invasion of the Huns, the spread of Islam, and the rise of the modern missionary movement.</a:t>
            </a:r>
          </a:p>
          <a:p>
            <a:r>
              <a:rPr lang="en-US" dirty="0"/>
              <a:t>Problem</a:t>
            </a:r>
          </a:p>
          <a:p>
            <a:pPr lvl="1"/>
            <a:r>
              <a:rPr lang="en-US" dirty="0"/>
              <a:t>This view robs Revelation of any meaning for those to whom it was written.</a:t>
            </a:r>
          </a:p>
          <a:p>
            <a:pPr lvl="1"/>
            <a:r>
              <a:rPr lang="en-US" dirty="0"/>
              <a:t>It also has major weaknesses lining up its events to actual historical events.</a:t>
            </a:r>
          </a:p>
        </p:txBody>
      </p:sp>
      <p:sp>
        <p:nvSpPr>
          <p:cNvPr id="4" name="Header Placeholder 3"/>
          <p:cNvSpPr>
            <a:spLocks noGrp="1"/>
          </p:cNvSpPr>
          <p:nvPr>
            <p:ph type="hdr" sz="quarter" idx="10"/>
          </p:nvPr>
        </p:nvSpPr>
        <p:spPr/>
        <p:txBody>
          <a:bodyPr/>
          <a:lstStyle/>
          <a:p>
            <a:r>
              <a:rPr lang="en-US"/>
              <a:t>New Testament Survey</a:t>
            </a:r>
            <a:endParaRPr lang="en-US" dirty="0"/>
          </a:p>
        </p:txBody>
      </p:sp>
      <p:sp>
        <p:nvSpPr>
          <p:cNvPr id="5" name="Slide Number Placeholder 4"/>
          <p:cNvSpPr>
            <a:spLocks noGrp="1"/>
          </p:cNvSpPr>
          <p:nvPr>
            <p:ph type="sldNum" sz="quarter" idx="11"/>
          </p:nvPr>
        </p:nvSpPr>
        <p:spPr/>
        <p:txBody>
          <a:bodyPr/>
          <a:lstStyle/>
          <a:p>
            <a:fld id="{68A9F53A-FE5A-47D8-993D-116709B72125}" type="slidenum">
              <a:rPr lang="en-US" smtClean="0"/>
              <a:pPr/>
              <a:t>31</a:t>
            </a:fld>
            <a:endParaRPr lang="en-US"/>
          </a:p>
        </p:txBody>
      </p:sp>
      <p:sp>
        <p:nvSpPr>
          <p:cNvPr id="9" name="Slide Image Placeholder 8">
            <a:extLst>
              <a:ext uri="{FF2B5EF4-FFF2-40B4-BE49-F238E27FC236}">
                <a16:creationId xmlns:a16="http://schemas.microsoft.com/office/drawing/2014/main" id="{0783126B-BB37-482D-BFD8-2D043D189670}"/>
              </a:ext>
            </a:extLst>
          </p:cNvPr>
          <p:cNvSpPr>
            <a:spLocks noGrp="1" noRot="1" noChangeAspect="1"/>
          </p:cNvSpPr>
          <p:nvPr>
            <p:ph type="sldImg"/>
          </p:nvPr>
        </p:nvSpPr>
        <p:spPr/>
      </p:sp>
    </p:spTree>
    <p:extLst>
      <p:ext uri="{BB962C8B-B14F-4D97-AF65-F5344CB8AC3E}">
        <p14:creationId xmlns:p14="http://schemas.microsoft.com/office/powerpoint/2010/main" val="1757624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5) Idealist Approach: </a:t>
            </a:r>
          </a:p>
          <a:p>
            <a:pPr lvl="1"/>
            <a:r>
              <a:rPr lang="en-US" dirty="0"/>
              <a:t>This view interprets Revelation as a timeless depiction of the cosmic struggle between the forces of good and evil. </a:t>
            </a:r>
          </a:p>
          <a:p>
            <a:pPr lvl="1"/>
            <a:r>
              <a:rPr lang="en-US" dirty="0"/>
              <a:t>It ignores Revelation’s prophetic character and, if carried to its logical conclusion, severs the book from any connection with actual historical events. </a:t>
            </a:r>
          </a:p>
          <a:p>
            <a:pPr lvl="1"/>
            <a:r>
              <a:rPr lang="en-US" dirty="0"/>
              <a:t>Revelation then becomes merely a collection of stories designed to teach spiritual truth.</a:t>
            </a:r>
          </a:p>
          <a:p>
            <a:endParaRPr lang="en-US" dirty="0"/>
          </a:p>
          <a:p>
            <a:r>
              <a:rPr lang="en-US" dirty="0"/>
              <a:t>Problems:</a:t>
            </a:r>
          </a:p>
          <a:p>
            <a:pPr lvl="1"/>
            <a:r>
              <a:rPr lang="en-US" dirty="0"/>
              <a:t>This view contains neither historical allusions nor predictive prophecy.</a:t>
            </a:r>
          </a:p>
          <a:p>
            <a:pPr lvl="1"/>
            <a:r>
              <a:rPr lang="en-US" dirty="0"/>
              <a:t>This view ignores Revelation’s prophetic character</a:t>
            </a:r>
          </a:p>
          <a:p>
            <a:pPr lvl="1"/>
            <a:r>
              <a:rPr lang="en-US" dirty="0"/>
              <a:t>This view simply becomes a collection of stories designed to teach spiritual truth</a:t>
            </a:r>
          </a:p>
          <a:p>
            <a:pPr lvl="0"/>
            <a:endParaRPr lang="en-US" dirty="0"/>
          </a:p>
          <a:p>
            <a:endParaRPr lang="en-US" dirty="0"/>
          </a:p>
        </p:txBody>
      </p:sp>
      <p:sp>
        <p:nvSpPr>
          <p:cNvPr id="4" name="Header Placeholder 3"/>
          <p:cNvSpPr>
            <a:spLocks noGrp="1"/>
          </p:cNvSpPr>
          <p:nvPr>
            <p:ph type="hdr" sz="quarter" idx="10"/>
          </p:nvPr>
        </p:nvSpPr>
        <p:spPr/>
        <p:txBody>
          <a:bodyPr/>
          <a:lstStyle/>
          <a:p>
            <a:r>
              <a:rPr lang="en-US"/>
              <a:t>New Testament Survey</a:t>
            </a:r>
            <a:endParaRPr lang="en-US" dirty="0"/>
          </a:p>
        </p:txBody>
      </p:sp>
      <p:sp>
        <p:nvSpPr>
          <p:cNvPr id="5" name="Slide Number Placeholder 4"/>
          <p:cNvSpPr>
            <a:spLocks noGrp="1"/>
          </p:cNvSpPr>
          <p:nvPr>
            <p:ph type="sldNum" sz="quarter" idx="11"/>
          </p:nvPr>
        </p:nvSpPr>
        <p:spPr/>
        <p:txBody>
          <a:bodyPr/>
          <a:lstStyle/>
          <a:p>
            <a:fld id="{68A9F53A-FE5A-47D8-993D-116709B72125}" type="slidenum">
              <a:rPr lang="en-US" smtClean="0"/>
              <a:pPr/>
              <a:t>32</a:t>
            </a:fld>
            <a:endParaRPr lang="en-US"/>
          </a:p>
        </p:txBody>
      </p:sp>
      <p:sp>
        <p:nvSpPr>
          <p:cNvPr id="9" name="Slide Image Placeholder 8">
            <a:extLst>
              <a:ext uri="{FF2B5EF4-FFF2-40B4-BE49-F238E27FC236}">
                <a16:creationId xmlns:a16="http://schemas.microsoft.com/office/drawing/2014/main" id="{191B174B-3B3A-4A28-9456-53F6386CD70A}"/>
              </a:ext>
            </a:extLst>
          </p:cNvPr>
          <p:cNvSpPr>
            <a:spLocks noGrp="1" noRot="1" noChangeAspect="1"/>
          </p:cNvSpPr>
          <p:nvPr>
            <p:ph type="sldImg"/>
          </p:nvPr>
        </p:nvSpPr>
        <p:spPr/>
      </p:sp>
    </p:spTree>
    <p:extLst>
      <p:ext uri="{BB962C8B-B14F-4D97-AF65-F5344CB8AC3E}">
        <p14:creationId xmlns:p14="http://schemas.microsoft.com/office/powerpoint/2010/main" val="4137959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6) Futurist Approach: </a:t>
            </a:r>
          </a:p>
          <a:p>
            <a:pPr lvl="1"/>
            <a:r>
              <a:rPr lang="en-US" dirty="0"/>
              <a:t>This approach insists that the events of chapters </a:t>
            </a:r>
            <a:r>
              <a:rPr lang="en-US" u="sng" dirty="0"/>
              <a:t>6-22 are yet future</a:t>
            </a:r>
            <a:r>
              <a:rPr lang="en-US" dirty="0"/>
              <a:t>, and that those chapters</a:t>
            </a:r>
            <a:r>
              <a:rPr lang="en-US" u="sng" dirty="0"/>
              <a:t> literally and symbolically depict actual people and events</a:t>
            </a:r>
            <a:r>
              <a:rPr lang="en-US" dirty="0"/>
              <a:t> yet to appear on the world scene. </a:t>
            </a:r>
          </a:p>
          <a:p>
            <a:pPr lvl="1"/>
            <a:r>
              <a:rPr lang="en-US" dirty="0"/>
              <a:t>It describes the events surrounding:</a:t>
            </a:r>
          </a:p>
          <a:p>
            <a:pPr lvl="2"/>
            <a:r>
              <a:rPr lang="en-US" dirty="0"/>
              <a:t>the Second Coming of Jesus Christ (Chapters 6-19)</a:t>
            </a:r>
          </a:p>
          <a:p>
            <a:pPr lvl="2"/>
            <a:r>
              <a:rPr lang="en-US" dirty="0"/>
              <a:t>the Millennium and final judgment (Chapter 20) </a:t>
            </a:r>
          </a:p>
          <a:p>
            <a:pPr lvl="2"/>
            <a:r>
              <a:rPr lang="en-US" dirty="0"/>
              <a:t>and the eternal state (Chapters 21, 22). </a:t>
            </a:r>
          </a:p>
          <a:p>
            <a:pPr lvl="1"/>
            <a:r>
              <a:rPr lang="en-US" dirty="0"/>
              <a:t>This view has the most reasons for acceptance and is the approach taken in this study. </a:t>
            </a:r>
          </a:p>
          <a:p>
            <a:endParaRPr lang="en-US" dirty="0"/>
          </a:p>
        </p:txBody>
      </p:sp>
      <p:sp>
        <p:nvSpPr>
          <p:cNvPr id="4" name="Header Placeholder 3"/>
          <p:cNvSpPr>
            <a:spLocks noGrp="1"/>
          </p:cNvSpPr>
          <p:nvPr>
            <p:ph type="hdr" sz="quarter" idx="10"/>
          </p:nvPr>
        </p:nvSpPr>
        <p:spPr/>
        <p:txBody>
          <a:bodyPr/>
          <a:lstStyle/>
          <a:p>
            <a:r>
              <a:rPr lang="en-US"/>
              <a:t>New Testament Survey</a:t>
            </a:r>
            <a:endParaRPr lang="en-US" dirty="0"/>
          </a:p>
        </p:txBody>
      </p:sp>
      <p:sp>
        <p:nvSpPr>
          <p:cNvPr id="5" name="Slide Number Placeholder 4"/>
          <p:cNvSpPr>
            <a:spLocks noGrp="1"/>
          </p:cNvSpPr>
          <p:nvPr>
            <p:ph type="sldNum" sz="quarter" idx="11"/>
          </p:nvPr>
        </p:nvSpPr>
        <p:spPr/>
        <p:txBody>
          <a:bodyPr/>
          <a:lstStyle/>
          <a:p>
            <a:fld id="{68A9F53A-FE5A-47D8-993D-116709B72125}" type="slidenum">
              <a:rPr lang="en-US" smtClean="0"/>
              <a:pPr/>
              <a:t>33</a:t>
            </a:fld>
            <a:endParaRPr lang="en-US"/>
          </a:p>
        </p:txBody>
      </p:sp>
      <p:sp>
        <p:nvSpPr>
          <p:cNvPr id="13" name="Slide Image Placeholder 12">
            <a:extLst>
              <a:ext uri="{FF2B5EF4-FFF2-40B4-BE49-F238E27FC236}">
                <a16:creationId xmlns:a16="http://schemas.microsoft.com/office/drawing/2014/main" id="{E485D37E-324D-42F4-B3B0-CBB5327B05F0}"/>
              </a:ext>
            </a:extLst>
          </p:cNvPr>
          <p:cNvSpPr>
            <a:spLocks noGrp="1" noRot="1" noChangeAspect="1"/>
          </p:cNvSpPr>
          <p:nvPr>
            <p:ph type="sldImg"/>
          </p:nvPr>
        </p:nvSpPr>
        <p:spPr/>
      </p:sp>
    </p:spTree>
    <p:extLst>
      <p:ext uri="{BB962C8B-B14F-4D97-AF65-F5344CB8AC3E}">
        <p14:creationId xmlns:p14="http://schemas.microsoft.com/office/powerpoint/2010/main" val="3705061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8 BASIC PRINCIPLES for INTERPRETING REVELATION</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pPr/>
              <a:t>34</a:t>
            </a:fld>
            <a:endParaRPr lang="en-US"/>
          </a:p>
        </p:txBody>
      </p:sp>
      <p:sp>
        <p:nvSpPr>
          <p:cNvPr id="7" name="Slide Image Placeholder 6">
            <a:extLst>
              <a:ext uri="{FF2B5EF4-FFF2-40B4-BE49-F238E27FC236}">
                <a16:creationId xmlns:a16="http://schemas.microsoft.com/office/drawing/2014/main" id="{EF8D9E3D-0586-4330-8754-D6356BCA099F}"/>
              </a:ext>
            </a:extLst>
          </p:cNvPr>
          <p:cNvSpPr>
            <a:spLocks noGrp="1" noRot="1" noChangeAspect="1"/>
          </p:cNvSpPr>
          <p:nvPr>
            <p:ph type="sldImg"/>
          </p:nvPr>
        </p:nvSpPr>
        <p:spPr/>
      </p:sp>
    </p:spTree>
    <p:extLst>
      <p:ext uri="{BB962C8B-B14F-4D97-AF65-F5344CB8AC3E}">
        <p14:creationId xmlns:p14="http://schemas.microsoft.com/office/powerpoint/2010/main" val="3963994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dirty="0">
                <a:effectLst/>
                <a:latin typeface="Century Gothic" panose="020B0502020202020204" pitchFamily="34" charset="0"/>
                <a:ea typeface="Century Gothic" panose="020B0502020202020204" pitchFamily="34" charset="0"/>
                <a:cs typeface="Times New Roman" panose="02020603050405020304" pitchFamily="18" charset="0"/>
              </a:rPr>
              <a:t>Principle No. 1:</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a:t>
            </a:r>
          </a:p>
          <a:p>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lvl="1"/>
            <a:r>
              <a:rPr lang="en-US" sz="1600" dirty="0">
                <a:effectLst/>
                <a:latin typeface="Century Gothic" panose="020B0502020202020204" pitchFamily="34" charset="0"/>
                <a:ea typeface="Century Gothic" panose="020B0502020202020204" pitchFamily="34" charset="0"/>
                <a:cs typeface="Times New Roman" panose="02020603050405020304" pitchFamily="18" charset="0"/>
              </a:rPr>
              <a:t>Whenever John saw things in the heavenly realm that were beyond human comprehension, he used metaphors to describe what he saw. </a:t>
            </a:r>
          </a:p>
          <a:p>
            <a:pPr lvl="1"/>
            <a:endParaRPr lang="en-US" sz="1600" dirty="0">
              <a:effectLst/>
              <a:latin typeface="Century Gothic" panose="020B0502020202020204" pitchFamily="34" charset="0"/>
              <a:ea typeface="Century Gothic" panose="020B0502020202020204" pitchFamily="34" charset="0"/>
              <a:cs typeface="Times New Roman" panose="02020603050405020304" pitchFamily="18" charset="0"/>
            </a:endParaRPr>
          </a:p>
          <a:p>
            <a:pPr lvl="1"/>
            <a:r>
              <a:rPr lang="en-US" sz="1600" dirty="0">
                <a:effectLst/>
                <a:latin typeface="Century Gothic" panose="020B0502020202020204" pitchFamily="34" charset="0"/>
                <a:ea typeface="Century Gothic" panose="020B0502020202020204" pitchFamily="34" charset="0"/>
                <a:cs typeface="Times New Roman" panose="02020603050405020304" pitchFamily="18" charset="0"/>
              </a:rPr>
              <a:t>Metaphors are usually identified as similes, words such as “like,” or “as” (Rev. 1:13-16; 8:8; 9:7; 10:1; 13:2, 11).</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pPr/>
              <a:t>35</a:t>
            </a:fld>
            <a:endParaRPr lang="en-US"/>
          </a:p>
        </p:txBody>
      </p:sp>
    </p:spTree>
    <p:extLst>
      <p:ext uri="{BB962C8B-B14F-4D97-AF65-F5344CB8AC3E}">
        <p14:creationId xmlns:p14="http://schemas.microsoft.com/office/powerpoint/2010/main" val="3517373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dirty="0">
                <a:effectLst/>
                <a:latin typeface="Century Gothic" panose="020B0502020202020204" pitchFamily="34" charset="0"/>
                <a:ea typeface="Century Gothic" panose="020B0502020202020204" pitchFamily="34" charset="0"/>
                <a:cs typeface="Times New Roman" panose="02020603050405020304" pitchFamily="18" charset="0"/>
              </a:rPr>
              <a:t>Principle No. 2:</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a:t>
            </a:r>
          </a:p>
          <a:p>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lvl="1" algn="just">
              <a:lnSpc>
                <a:spcPct val="115000"/>
              </a:lnSpc>
              <a:spcBef>
                <a:spcPts val="0"/>
              </a:spcBef>
              <a:spcAft>
                <a:spcPts val="1000"/>
              </a:spcAft>
            </a:pPr>
            <a:r>
              <a:rPr lang="en-US" sz="1600" dirty="0">
                <a:effectLst/>
                <a:latin typeface="Century Gothic" panose="020B0502020202020204" pitchFamily="34" charset="0"/>
                <a:ea typeface="Century Gothic" panose="020B0502020202020204" pitchFamily="34" charset="0"/>
                <a:cs typeface="Times New Roman" panose="02020603050405020304" pitchFamily="18" charset="0"/>
              </a:rPr>
              <a:t>Be careful about forcing a meaning into a metaphor that isn’t there. </a:t>
            </a:r>
          </a:p>
          <a:p>
            <a:pPr lvl="1" algn="just">
              <a:lnSpc>
                <a:spcPct val="115000"/>
              </a:lnSpc>
              <a:spcBef>
                <a:spcPts val="0"/>
              </a:spcBef>
              <a:spcAft>
                <a:spcPts val="1000"/>
              </a:spcAft>
            </a:pPr>
            <a:r>
              <a:rPr lang="en-US" sz="1600" dirty="0">
                <a:effectLst/>
                <a:latin typeface="Century Gothic" panose="020B0502020202020204" pitchFamily="34" charset="0"/>
                <a:ea typeface="Century Gothic" panose="020B0502020202020204" pitchFamily="34" charset="0"/>
                <a:cs typeface="Times New Roman" panose="02020603050405020304" pitchFamily="18" charset="0"/>
              </a:rPr>
              <a:t>Remember, for now we see these things dimly (1 Cor. 13:12).</a:t>
            </a:r>
          </a:p>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6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1629016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Principle No. 3:</a:t>
            </a:r>
          </a:p>
          <a:p>
            <a:pPr lvl="1"/>
            <a:r>
              <a:rPr lang="en-US" dirty="0"/>
              <a:t>Always approach a prophecy as literal (in its usual, ordinary meaning) </a:t>
            </a:r>
            <a:r>
              <a:rPr lang="en-US" u="sng" dirty="0"/>
              <a:t>unless</a:t>
            </a:r>
            <a:r>
              <a:rPr lang="en-US" dirty="0"/>
              <a:t> one of the following occurs:</a:t>
            </a:r>
          </a:p>
          <a:p>
            <a:pPr lvl="2"/>
            <a:r>
              <a:rPr lang="en-US" dirty="0"/>
              <a:t>The </a:t>
            </a:r>
            <a:r>
              <a:rPr lang="en-US" u="sng" dirty="0"/>
              <a:t>grammatical context shows that it is figurative language </a:t>
            </a:r>
            <a:r>
              <a:rPr lang="en-US" dirty="0"/>
              <a:t>by the use of similes, metaphors, parables, allegories, symbols, or types.</a:t>
            </a:r>
          </a:p>
          <a:p>
            <a:pPr lvl="2"/>
            <a:r>
              <a:rPr lang="en-US" dirty="0"/>
              <a:t>A literal interpretation </a:t>
            </a:r>
            <a:r>
              <a:rPr lang="en-US" u="sng" dirty="0"/>
              <a:t>violates common sense </a:t>
            </a:r>
            <a:r>
              <a:rPr lang="en-US" dirty="0"/>
              <a:t>(i.e., it is contrary to what John is saying, or is contrary to what the rest of Scripture teaches).</a:t>
            </a:r>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lvl="0"/>
            <a:fld id="{B045B7DE-1198-4F2F-B574-CA8CAE341642}" type="slidenum">
              <a:rPr lang="en-US" noProof="0" smtClean="0"/>
              <a:pPr lvl="0"/>
              <a:t>37</a:t>
            </a:fld>
            <a:endParaRPr lang="en-US" noProof="0"/>
          </a:p>
        </p:txBody>
      </p:sp>
      <p:sp>
        <p:nvSpPr>
          <p:cNvPr id="7" name="Slide Image Placeholder 6">
            <a:extLst>
              <a:ext uri="{FF2B5EF4-FFF2-40B4-BE49-F238E27FC236}">
                <a16:creationId xmlns:a16="http://schemas.microsoft.com/office/drawing/2014/main" id="{EB2A3466-8E23-436D-B3D5-48DFFC40C7B6}"/>
              </a:ext>
            </a:extLst>
          </p:cNvPr>
          <p:cNvSpPr>
            <a:spLocks noGrp="1" noRot="1" noChangeAspect="1"/>
          </p:cNvSpPr>
          <p:nvPr>
            <p:ph type="sldImg"/>
          </p:nvPr>
        </p:nvSpPr>
        <p:spPr/>
      </p:sp>
    </p:spTree>
    <p:extLst>
      <p:ext uri="{BB962C8B-B14F-4D97-AF65-F5344CB8AC3E}">
        <p14:creationId xmlns:p14="http://schemas.microsoft.com/office/powerpoint/2010/main" val="21258949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Principle No. 4:</a:t>
            </a:r>
          </a:p>
          <a:p>
            <a:pPr lvl="1"/>
            <a:r>
              <a:rPr lang="en-US" dirty="0"/>
              <a:t>When interpreting figurative or symbolic language in Revelation look for meanings:</a:t>
            </a:r>
          </a:p>
          <a:p>
            <a:pPr lvl="1"/>
            <a:endParaRPr lang="en-US" dirty="0"/>
          </a:p>
          <a:p>
            <a:pPr lvl="2"/>
            <a:r>
              <a:rPr lang="en-US" dirty="0"/>
              <a:t>Within the surrounding context of the book in which the passage appears</a:t>
            </a:r>
          </a:p>
          <a:p>
            <a:pPr lvl="2"/>
            <a:endParaRPr lang="en-US" dirty="0"/>
          </a:p>
          <a:p>
            <a:pPr lvl="2"/>
            <a:r>
              <a:rPr lang="en-US" dirty="0"/>
              <a:t>In any other writings of John</a:t>
            </a:r>
          </a:p>
          <a:p>
            <a:pPr lvl="2"/>
            <a:endParaRPr lang="en-US" dirty="0"/>
          </a:p>
          <a:p>
            <a:pPr lvl="2"/>
            <a:r>
              <a:rPr lang="en-US" dirty="0"/>
              <a:t>In any other prophetic writings to which the John had access </a:t>
            </a:r>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lvl="0"/>
            <a:fld id="{B045B7DE-1198-4F2F-B574-CA8CAE341642}" type="slidenum">
              <a:rPr lang="en-US" noProof="0" smtClean="0"/>
              <a:pPr lvl="0"/>
              <a:t>38</a:t>
            </a:fld>
            <a:endParaRPr lang="en-US" noProof="0"/>
          </a:p>
        </p:txBody>
      </p:sp>
      <p:sp>
        <p:nvSpPr>
          <p:cNvPr id="7" name="Slide Image Placeholder 6">
            <a:extLst>
              <a:ext uri="{FF2B5EF4-FFF2-40B4-BE49-F238E27FC236}">
                <a16:creationId xmlns:a16="http://schemas.microsoft.com/office/drawing/2014/main" id="{413AED88-3BAC-4520-9D08-84A3BA3E2EAE}"/>
              </a:ext>
            </a:extLst>
          </p:cNvPr>
          <p:cNvSpPr>
            <a:spLocks noGrp="1" noRot="1" noChangeAspect="1"/>
          </p:cNvSpPr>
          <p:nvPr>
            <p:ph type="sldImg"/>
          </p:nvPr>
        </p:nvSpPr>
        <p:spPr/>
      </p:sp>
    </p:spTree>
    <p:extLst>
      <p:ext uri="{BB962C8B-B14F-4D97-AF65-F5344CB8AC3E}">
        <p14:creationId xmlns:p14="http://schemas.microsoft.com/office/powerpoint/2010/main" val="3222704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Principle No. 5</a:t>
            </a:r>
          </a:p>
          <a:p>
            <a:endParaRPr lang="en-US" dirty="0"/>
          </a:p>
          <a:p>
            <a:pPr lvl="1"/>
            <a:r>
              <a:rPr lang="en-US" dirty="0"/>
              <a:t>When John refers to future events, he does not always use the future tense.</a:t>
            </a:r>
          </a:p>
          <a:p>
            <a:r>
              <a:rPr lang="en-US" dirty="0"/>
              <a:t> </a:t>
            </a:r>
          </a:p>
          <a:p>
            <a:pPr lvl="2"/>
            <a:r>
              <a:rPr lang="en-US" dirty="0"/>
              <a:t>"But the beast was captured, and with it the false prophet who had performed the signs on its behalf. With these signs he had deluded those who had received the mark of the beast and worshiped its image. The two of them </a:t>
            </a:r>
            <a:r>
              <a:rPr lang="en-US" i="1" dirty="0"/>
              <a:t>were (not will be) </a:t>
            </a:r>
            <a:r>
              <a:rPr lang="en-US" dirty="0"/>
              <a:t>thrown alive into the fiery lake of burning sulfur." (Rev. 19:20 NIV)</a:t>
            </a:r>
          </a:p>
        </p:txBody>
      </p:sp>
      <p:sp>
        <p:nvSpPr>
          <p:cNvPr id="4" name="Slide Number Placeholder 3"/>
          <p:cNvSpPr>
            <a:spLocks noGrp="1"/>
          </p:cNvSpPr>
          <p:nvPr>
            <p:ph type="sldNum" sz="quarter" idx="5"/>
          </p:nvPr>
        </p:nvSpPr>
        <p:spPr/>
        <p:txBody>
          <a:bodyPr/>
          <a:lstStyle/>
          <a:p>
            <a:pPr lvl="0"/>
            <a:fld id="{B045B7DE-1198-4F2F-B574-CA8CAE341642}" type="slidenum">
              <a:rPr lang="en-US" noProof="0" smtClean="0"/>
              <a:pPr lvl="0"/>
              <a:t>39</a:t>
            </a:fld>
            <a:endParaRPr lang="en-US" noProof="0"/>
          </a:p>
        </p:txBody>
      </p:sp>
      <p:sp>
        <p:nvSpPr>
          <p:cNvPr id="7" name="Slide Image Placeholder 6">
            <a:extLst>
              <a:ext uri="{FF2B5EF4-FFF2-40B4-BE49-F238E27FC236}">
                <a16:creationId xmlns:a16="http://schemas.microsoft.com/office/drawing/2014/main" id="{A305C3D2-F165-4C2F-9A36-EADE1E138F8D}"/>
              </a:ext>
            </a:extLst>
          </p:cNvPr>
          <p:cNvSpPr>
            <a:spLocks noGrp="1" noRot="1" noChangeAspect="1"/>
          </p:cNvSpPr>
          <p:nvPr>
            <p:ph type="sldImg"/>
          </p:nvPr>
        </p:nvSpPr>
        <p:spPr/>
      </p:sp>
    </p:spTree>
    <p:extLst>
      <p:ext uri="{BB962C8B-B14F-4D97-AF65-F5344CB8AC3E}">
        <p14:creationId xmlns:p14="http://schemas.microsoft.com/office/powerpoint/2010/main" val="2817654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dirty="0">
                <a:effectLst/>
                <a:latin typeface="Century Gothic" panose="020B0502020202020204" pitchFamily="34" charset="0"/>
                <a:ea typeface="Century Gothic" panose="020B0502020202020204" pitchFamily="34" charset="0"/>
                <a:cs typeface="Times New Roman" panose="02020603050405020304" pitchFamily="18" charset="0"/>
              </a:rPr>
              <a:t>Principle No. 6:</a:t>
            </a:r>
          </a:p>
          <a:p>
            <a:endParaRPr lang="en-US" sz="1800" u="sng" dirty="0">
              <a:effectLst/>
              <a:latin typeface="Century Gothic" panose="020B0502020202020204" pitchFamily="34" charset="0"/>
              <a:ea typeface="Century Gothic" panose="020B0502020202020204" pitchFamily="34" charset="0"/>
              <a:cs typeface="Times New Roman" panose="02020603050405020304" pitchFamily="18" charset="0"/>
            </a:endParaRPr>
          </a:p>
          <a:p>
            <a:pPr lvl="1"/>
            <a:r>
              <a:rPr lang="en-US" sz="1600" dirty="0">
                <a:effectLst/>
                <a:latin typeface="Century Gothic" panose="020B0502020202020204" pitchFamily="34" charset="0"/>
                <a:ea typeface="Century Gothic" panose="020B0502020202020204" pitchFamily="34" charset="0"/>
                <a:cs typeface="Times New Roman" panose="02020603050405020304" pitchFamily="18" charset="0"/>
              </a:rPr>
              <a:t>Consider the historical context of Revelation, remembering that God was delivering his prophecy to a particular people at a particular time.</a:t>
            </a:r>
          </a:p>
          <a:p>
            <a:pPr lvl="1"/>
            <a:r>
              <a:rPr lang="en-US" sz="1600" dirty="0">
                <a:effectLst/>
                <a:latin typeface="Century Gothic" panose="020B0502020202020204" pitchFamily="34" charset="0"/>
                <a:ea typeface="Century Gothic" panose="020B0502020202020204" pitchFamily="34" charset="0"/>
                <a:cs typeface="Times New Roman" panose="02020603050405020304" pitchFamily="18" charset="0"/>
              </a:rPr>
              <a:t> Example: </a:t>
            </a:r>
            <a:r>
              <a:rPr lang="en-US" sz="1600" b="0" i="0" u="none" strike="noStrike" baseline="0" dirty="0">
                <a:latin typeface="Arial" panose="020B0604020202020204" pitchFamily="34" charset="0"/>
              </a:rPr>
              <a:t>"Then I saw in the right hand of him who sat on the throne a scroll with writing on both sides and sealed with seven seals." (Rev. 5:1 NIV).</a:t>
            </a:r>
          </a:p>
          <a:p>
            <a:pPr lvl="1"/>
            <a:r>
              <a:rPr lang="en-US" sz="1600" dirty="0">
                <a:effectLst/>
                <a:latin typeface="Arial" panose="020B0604020202020204" pitchFamily="34" charset="0"/>
                <a:ea typeface="Century Gothic" panose="020B0502020202020204" pitchFamily="34" charset="0"/>
                <a:cs typeface="Times New Roman" panose="02020603050405020304" pitchFamily="18" charset="0"/>
              </a:rPr>
              <a:t>Scrolls in the ANE were often used to describe a person’s ownings, especially when forfeited.</a:t>
            </a:r>
            <a:endParaRPr lang="en-US" sz="1600" dirty="0">
              <a:effectLst/>
              <a:latin typeface="Century Gothic" panose="020B0502020202020204" pitchFamily="34" charset="0"/>
              <a:ea typeface="Century Gothic" panose="020B0502020202020204" pitchFamily="34" charset="0"/>
              <a:cs typeface="Times New Roman" panose="02020603050405020304" pitchFamily="18" charset="0"/>
            </a:endParaRPr>
          </a:p>
          <a:p>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6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940659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3525" y="617538"/>
            <a:ext cx="3940175" cy="2217737"/>
          </a:xfrm>
        </p:spPr>
      </p:sp>
      <p:sp>
        <p:nvSpPr>
          <p:cNvPr id="3" name="Notes Placeholder 2"/>
          <p:cNvSpPr>
            <a:spLocks noGrp="1"/>
          </p:cNvSpPr>
          <p:nvPr>
            <p:ph type="body" idx="1"/>
          </p:nvPr>
        </p:nvSpPr>
        <p:spPr/>
        <p:txBody>
          <a:bodyPr/>
          <a:lstStyle/>
          <a:p>
            <a:r>
              <a:rPr lang="en-US" dirty="0"/>
              <a:t>Please type in your name each week (credit toward certificate)</a:t>
            </a:r>
          </a:p>
          <a:p>
            <a:endParaRPr lang="en-US" dirty="0"/>
          </a:p>
          <a:p>
            <a:r>
              <a:rPr lang="en-US" dirty="0"/>
              <a:t>Handouts (me)</a:t>
            </a:r>
          </a:p>
        </p:txBody>
      </p:sp>
      <p:sp>
        <p:nvSpPr>
          <p:cNvPr id="4" name="Header Placeholder 3"/>
          <p:cNvSpPr>
            <a:spLocks noGrp="1"/>
          </p:cNvSpPr>
          <p:nvPr>
            <p:ph type="hdr" sz="quarter"/>
          </p:nvPr>
        </p:nvSpPr>
        <p:spPr/>
        <p:txBody>
          <a:bodyPr/>
          <a:lstStyle/>
          <a:p>
            <a:r>
              <a:rPr lang="en-US"/>
              <a:t>New Testament Survey</a:t>
            </a:r>
            <a:endParaRPr lang="en-US" dirty="0"/>
          </a:p>
        </p:txBody>
      </p:sp>
      <p:sp>
        <p:nvSpPr>
          <p:cNvPr id="5" name="Slide Number Placeholder 4"/>
          <p:cNvSpPr>
            <a:spLocks noGrp="1"/>
          </p:cNvSpPr>
          <p:nvPr>
            <p:ph type="sldNum" sz="quarter" idx="5"/>
          </p:nvPr>
        </p:nvSpPr>
        <p:spPr/>
        <p:txBody>
          <a:bodyPr/>
          <a:lstStyle/>
          <a:p>
            <a:fld id="{68A9F53A-FE5A-47D8-993D-116709B72125}" type="slidenum">
              <a:rPr lang="en-US" smtClean="0"/>
              <a:pPr/>
              <a:t>5</a:t>
            </a:fld>
            <a:endParaRPr lang="en-US"/>
          </a:p>
        </p:txBody>
      </p:sp>
    </p:spTree>
    <p:extLst>
      <p:ext uri="{BB962C8B-B14F-4D97-AF65-F5344CB8AC3E}">
        <p14:creationId xmlns:p14="http://schemas.microsoft.com/office/powerpoint/2010/main" val="3786489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Principle No. 7:</a:t>
            </a:r>
          </a:p>
          <a:p>
            <a:pPr lvl="1"/>
            <a:r>
              <a:rPr lang="en-US" dirty="0"/>
              <a:t>Events in Revelation are not always disclosed in chronological order, and not all Bible scholars agree to the exact order of events.</a:t>
            </a:r>
          </a:p>
          <a:p>
            <a:pPr lvl="2"/>
            <a:r>
              <a:rPr lang="en-US" dirty="0"/>
              <a:t> "And I will appoint my two witnesses, and they will prophesy for 1,260 days, clothed in sackcloth."" (Rev. 11:3 NIV)</a:t>
            </a:r>
          </a:p>
          <a:p>
            <a:pPr lvl="2"/>
            <a:r>
              <a:rPr lang="en-US" dirty="0"/>
              <a:t>When does this occur?</a:t>
            </a:r>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lvl="0"/>
            <a:fld id="{B045B7DE-1198-4F2F-B574-CA8CAE341642}" type="slidenum">
              <a:rPr lang="en-US" noProof="0" smtClean="0"/>
              <a:pPr lvl="0"/>
              <a:t>41</a:t>
            </a:fld>
            <a:endParaRPr lang="en-US" noProof="0"/>
          </a:p>
        </p:txBody>
      </p:sp>
      <p:sp>
        <p:nvSpPr>
          <p:cNvPr id="7" name="Slide Image Placeholder 6">
            <a:extLst>
              <a:ext uri="{FF2B5EF4-FFF2-40B4-BE49-F238E27FC236}">
                <a16:creationId xmlns:a16="http://schemas.microsoft.com/office/drawing/2014/main" id="{847411AC-FCCE-4803-85E9-7F7C4D1F1FF6}"/>
              </a:ext>
            </a:extLst>
          </p:cNvPr>
          <p:cNvSpPr>
            <a:spLocks noGrp="1" noRot="1" noChangeAspect="1"/>
          </p:cNvSpPr>
          <p:nvPr>
            <p:ph type="sldImg"/>
          </p:nvPr>
        </p:nvSpPr>
        <p:spPr/>
      </p:sp>
    </p:spTree>
    <p:extLst>
      <p:ext uri="{BB962C8B-B14F-4D97-AF65-F5344CB8AC3E}">
        <p14:creationId xmlns:p14="http://schemas.microsoft.com/office/powerpoint/2010/main" val="322311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Principle No. 8:</a:t>
            </a:r>
          </a:p>
          <a:p>
            <a:pPr lvl="1"/>
            <a:r>
              <a:rPr lang="en-US" dirty="0"/>
              <a:t>The book of Revelation is about Jesus, so keep your eye on the ball (Jesus, and what he does), not just on the symbols and metaphors.  </a:t>
            </a:r>
          </a:p>
          <a:p>
            <a:pPr lvl="1"/>
            <a:r>
              <a:rPr lang="en-US" dirty="0"/>
              <a:t>The three important questions to ask when reading the book of Revelation are:</a:t>
            </a:r>
          </a:p>
          <a:p>
            <a:pPr marL="400050" lvl="1" indent="-228600">
              <a:buFont typeface="+mj-lt"/>
              <a:buAutoNum type="arabicPeriod"/>
            </a:pPr>
            <a:r>
              <a:rPr lang="en-US" cap="all" dirty="0"/>
              <a:t>What is Jesus doing? </a:t>
            </a:r>
          </a:p>
          <a:p>
            <a:pPr lvl="2"/>
            <a:r>
              <a:rPr lang="en-US" dirty="0"/>
              <a:t>He is ridding the earth of evil </a:t>
            </a:r>
          </a:p>
          <a:p>
            <a:pPr marL="400050" lvl="1" indent="-228600">
              <a:buFont typeface="+mj-lt"/>
              <a:buAutoNum type="arabicPeriod"/>
            </a:pPr>
            <a:r>
              <a:rPr lang="en-US" cap="all" dirty="0"/>
              <a:t>Why is he doing it </a:t>
            </a:r>
          </a:p>
          <a:p>
            <a:pPr lvl="2"/>
            <a:r>
              <a:rPr lang="en-US" dirty="0"/>
              <a:t>Because he is about to return as the Sovereign King</a:t>
            </a:r>
          </a:p>
          <a:p>
            <a:pPr marL="400050" lvl="1" indent="-228600">
              <a:buFont typeface="+mj-lt"/>
              <a:buAutoNum type="arabicPeriod"/>
            </a:pPr>
            <a:r>
              <a:rPr lang="en-US" cap="all" dirty="0"/>
              <a:t>What does this tell me about Jesus? </a:t>
            </a:r>
          </a:p>
          <a:p>
            <a:pPr lvl="2"/>
            <a:r>
              <a:rPr lang="en-US" dirty="0"/>
              <a:t>He is establishing his eternal physical kingdom </a:t>
            </a:r>
          </a:p>
          <a:p>
            <a:endParaRPr lang="en-US" dirty="0"/>
          </a:p>
        </p:txBody>
      </p:sp>
      <p:sp>
        <p:nvSpPr>
          <p:cNvPr id="4" name="Slide Number Placeholder 3"/>
          <p:cNvSpPr>
            <a:spLocks noGrp="1"/>
          </p:cNvSpPr>
          <p:nvPr>
            <p:ph type="sldNum" sz="quarter" idx="5"/>
          </p:nvPr>
        </p:nvSpPr>
        <p:spPr/>
        <p:txBody>
          <a:bodyPr/>
          <a:lstStyle/>
          <a:p>
            <a:pPr lvl="0"/>
            <a:fld id="{B045B7DE-1198-4F2F-B574-CA8CAE341642}" type="slidenum">
              <a:rPr lang="en-US" noProof="0" smtClean="0"/>
              <a:pPr lvl="0"/>
              <a:t>42</a:t>
            </a:fld>
            <a:endParaRPr lang="en-US" noProof="0"/>
          </a:p>
        </p:txBody>
      </p:sp>
      <p:sp>
        <p:nvSpPr>
          <p:cNvPr id="7" name="Slide Image Placeholder 6">
            <a:extLst>
              <a:ext uri="{FF2B5EF4-FFF2-40B4-BE49-F238E27FC236}">
                <a16:creationId xmlns:a16="http://schemas.microsoft.com/office/drawing/2014/main" id="{3E67DEDA-56CB-4FC5-8A2A-B3997D56054F}"/>
              </a:ext>
            </a:extLst>
          </p:cNvPr>
          <p:cNvSpPr>
            <a:spLocks noGrp="1" noRot="1" noChangeAspect="1"/>
          </p:cNvSpPr>
          <p:nvPr>
            <p:ph type="sldImg"/>
          </p:nvPr>
        </p:nvSpPr>
        <p:spPr/>
      </p:sp>
    </p:spTree>
    <p:extLst>
      <p:ext uri="{BB962C8B-B14F-4D97-AF65-F5344CB8AC3E}">
        <p14:creationId xmlns:p14="http://schemas.microsoft.com/office/powerpoint/2010/main" val="4197532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a:p>
            <a:r>
              <a:rPr lang="en-US" dirty="0"/>
              <a:t>"Behold, I am coming soon! Blessed is he who keeps the words of the prophecy in this book.“ Rev. 21:7</a:t>
            </a:r>
          </a:p>
          <a:p>
            <a:endParaRPr lang="en-US" dirty="0"/>
          </a:p>
        </p:txBody>
      </p:sp>
      <p:sp>
        <p:nvSpPr>
          <p:cNvPr id="4" name="Header Placeholder 3"/>
          <p:cNvSpPr>
            <a:spLocks noGrp="1"/>
          </p:cNvSpPr>
          <p:nvPr>
            <p:ph type="hdr" sz="quarter" idx="10"/>
          </p:nvPr>
        </p:nvSpPr>
        <p:spPr/>
        <p:txBody>
          <a:bodyPr/>
          <a:lstStyle/>
          <a:p>
            <a:r>
              <a:rPr lang="en-US"/>
              <a:t>New Testament Survey</a:t>
            </a:r>
            <a:endParaRPr lang="en-US" dirty="0"/>
          </a:p>
        </p:txBody>
      </p:sp>
      <p:sp>
        <p:nvSpPr>
          <p:cNvPr id="5" name="Slide Number Placeholder 4"/>
          <p:cNvSpPr>
            <a:spLocks noGrp="1"/>
          </p:cNvSpPr>
          <p:nvPr>
            <p:ph type="sldNum" sz="quarter" idx="11"/>
          </p:nvPr>
        </p:nvSpPr>
        <p:spPr/>
        <p:txBody>
          <a:bodyPr/>
          <a:lstStyle/>
          <a:p>
            <a:fld id="{68A9F53A-FE5A-47D8-993D-116709B72125}" type="slidenum">
              <a:rPr lang="en-US" smtClean="0"/>
              <a:pPr/>
              <a:t>43</a:t>
            </a:fld>
            <a:endParaRPr lang="en-US"/>
          </a:p>
        </p:txBody>
      </p:sp>
      <p:sp>
        <p:nvSpPr>
          <p:cNvPr id="9" name="Slide Image Placeholder 8"/>
          <p:cNvSpPr>
            <a:spLocks noGrp="1" noRot="1" noChangeAspect="1"/>
          </p:cNvSpPr>
          <p:nvPr>
            <p:ph type="sldImg"/>
          </p:nvPr>
        </p:nvSpPr>
        <p:spPr/>
      </p:sp>
    </p:spTree>
    <p:extLst>
      <p:ext uri="{BB962C8B-B14F-4D97-AF65-F5344CB8AC3E}">
        <p14:creationId xmlns:p14="http://schemas.microsoft.com/office/powerpoint/2010/main" val="32719748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New Testament Survey</a:t>
            </a:r>
            <a:endParaRPr lang="en-US" dirty="0"/>
          </a:p>
        </p:txBody>
      </p:sp>
      <p:sp>
        <p:nvSpPr>
          <p:cNvPr id="5" name="Slide Number Placeholder 4"/>
          <p:cNvSpPr>
            <a:spLocks noGrp="1"/>
          </p:cNvSpPr>
          <p:nvPr>
            <p:ph type="sldNum" sz="quarter" idx="11"/>
          </p:nvPr>
        </p:nvSpPr>
        <p:spPr/>
        <p:txBody>
          <a:bodyPr/>
          <a:lstStyle/>
          <a:p>
            <a:fld id="{68A9F53A-FE5A-47D8-993D-116709B72125}" type="slidenum">
              <a:rPr lang="en-US" smtClean="0"/>
              <a:pPr/>
              <a:t>44</a:t>
            </a:fld>
            <a:endParaRPr lang="en-US"/>
          </a:p>
        </p:txBody>
      </p:sp>
    </p:spTree>
    <p:extLst>
      <p:ext uri="{BB962C8B-B14F-4D97-AF65-F5344CB8AC3E}">
        <p14:creationId xmlns:p14="http://schemas.microsoft.com/office/powerpoint/2010/main" val="91259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Mark your calendar</a:t>
            </a:r>
          </a:p>
          <a:p>
            <a:endParaRPr lang="en-US" dirty="0"/>
          </a:p>
          <a:p>
            <a:r>
              <a:rPr lang="en-US" dirty="0"/>
              <a:t>Invitations will be sent to </a:t>
            </a:r>
            <a:r>
              <a:rPr lang="en-US"/>
              <a:t>you automatically</a:t>
            </a:r>
            <a:endParaRPr lang="en-US" dirty="0"/>
          </a:p>
        </p:txBody>
      </p:sp>
      <p:sp>
        <p:nvSpPr>
          <p:cNvPr id="4" name="Header Placeholder 3"/>
          <p:cNvSpPr>
            <a:spLocks noGrp="1"/>
          </p:cNvSpPr>
          <p:nvPr>
            <p:ph type="hdr" sz="quarter" idx="10"/>
          </p:nvPr>
        </p:nvSpPr>
        <p:spPr/>
        <p:txBody>
          <a:bodyPr/>
          <a:lstStyle/>
          <a:p>
            <a:r>
              <a:rPr lang="en-US"/>
              <a:t>New Testament Survey</a:t>
            </a:r>
          </a:p>
        </p:txBody>
      </p:sp>
      <p:sp>
        <p:nvSpPr>
          <p:cNvPr id="5" name="Slide Number Placeholder 4"/>
          <p:cNvSpPr>
            <a:spLocks noGrp="1"/>
          </p:cNvSpPr>
          <p:nvPr>
            <p:ph type="sldNum" sz="quarter" idx="11"/>
          </p:nvPr>
        </p:nvSpPr>
        <p:spPr/>
        <p:txBody>
          <a:bodyPr/>
          <a:lstStyle/>
          <a:p>
            <a:fld id="{68A9F53A-FE5A-47D8-993D-116709B72125}" type="slidenum">
              <a:rPr lang="en-US" smtClean="0"/>
              <a:pPr/>
              <a:t>45</a:t>
            </a:fld>
            <a:endParaRPr lang="en-US"/>
          </a:p>
        </p:txBody>
      </p:sp>
      <p:sp>
        <p:nvSpPr>
          <p:cNvPr id="9" name="Slide Image Placeholder 8">
            <a:extLst>
              <a:ext uri="{FF2B5EF4-FFF2-40B4-BE49-F238E27FC236}">
                <a16:creationId xmlns:a16="http://schemas.microsoft.com/office/drawing/2014/main" id="{91F46453-9B4D-4733-810F-F9A202727EF4}"/>
              </a:ext>
            </a:extLst>
          </p:cNvPr>
          <p:cNvSpPr>
            <a:spLocks noGrp="1" noRot="1" noChangeAspect="1"/>
          </p:cNvSpPr>
          <p:nvPr>
            <p:ph type="sldImg"/>
          </p:nvPr>
        </p:nvSpPr>
        <p:spPr/>
      </p:sp>
    </p:spTree>
    <p:extLst>
      <p:ext uri="{BB962C8B-B14F-4D97-AF65-F5344CB8AC3E}">
        <p14:creationId xmlns:p14="http://schemas.microsoft.com/office/powerpoint/2010/main" val="11088024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3525" y="617538"/>
            <a:ext cx="3940175" cy="2217737"/>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New Testament Survey</a:t>
            </a:r>
            <a:endParaRPr lang="en-US" dirty="0"/>
          </a:p>
        </p:txBody>
      </p:sp>
      <p:sp>
        <p:nvSpPr>
          <p:cNvPr id="5" name="Slide Number Placeholder 4"/>
          <p:cNvSpPr>
            <a:spLocks noGrp="1"/>
          </p:cNvSpPr>
          <p:nvPr>
            <p:ph type="sldNum" sz="quarter" idx="5"/>
          </p:nvPr>
        </p:nvSpPr>
        <p:spPr/>
        <p:txBody>
          <a:bodyPr/>
          <a:lstStyle/>
          <a:p>
            <a:fld id="{68A9F53A-FE5A-47D8-993D-116709B72125}" type="slidenum">
              <a:rPr lang="en-US" smtClean="0"/>
              <a:pPr/>
              <a:t>46</a:t>
            </a:fld>
            <a:endParaRPr lang="en-US"/>
          </a:p>
        </p:txBody>
      </p:sp>
    </p:spTree>
    <p:extLst>
      <p:ext uri="{BB962C8B-B14F-4D97-AF65-F5344CB8AC3E}">
        <p14:creationId xmlns:p14="http://schemas.microsoft.com/office/powerpoint/2010/main" val="3060053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3-Minute huddle</a:t>
            </a:r>
          </a:p>
          <a:p>
            <a:pPr lvl="1"/>
            <a:r>
              <a:rPr lang="en-US" dirty="0"/>
              <a:t>What’s your favorite book in the Bible?</a:t>
            </a:r>
          </a:p>
          <a:p>
            <a:endParaRPr lang="en-US" dirty="0"/>
          </a:p>
        </p:txBody>
      </p:sp>
      <p:sp>
        <p:nvSpPr>
          <p:cNvPr id="4" name="Slide Number Placeholder 3"/>
          <p:cNvSpPr>
            <a:spLocks noGrp="1"/>
          </p:cNvSpPr>
          <p:nvPr>
            <p:ph type="sldNum" sz="quarter" idx="10"/>
          </p:nvPr>
        </p:nvSpPr>
        <p:spPr/>
        <p:txBody>
          <a:bodyPr/>
          <a:lstStyle/>
          <a:p>
            <a:fld id="{0BAA4B26-0164-4A20-A401-8D342DC6DCD4}" type="slidenum">
              <a:rPr lang="en-US" smtClean="0"/>
              <a:pPr/>
              <a:t>6</a:t>
            </a:fld>
            <a:endParaRPr lang="en-US" dirty="0"/>
          </a:p>
        </p:txBody>
      </p:sp>
      <p:sp>
        <p:nvSpPr>
          <p:cNvPr id="5" name="Header Placeholder 4"/>
          <p:cNvSpPr>
            <a:spLocks noGrp="1"/>
          </p:cNvSpPr>
          <p:nvPr>
            <p:ph type="hdr" sz="quarter" idx="11"/>
          </p:nvPr>
        </p:nvSpPr>
        <p:spPr/>
        <p:txBody>
          <a:bodyPr/>
          <a:lstStyle/>
          <a:p>
            <a:r>
              <a:rPr lang="en-US"/>
              <a:t>Part 6: Titus-James</a:t>
            </a:r>
            <a:endParaRPr lang="en-US" dirty="0"/>
          </a:p>
        </p:txBody>
      </p:sp>
      <p:sp>
        <p:nvSpPr>
          <p:cNvPr id="8" name="Slide Image Placeholder 7">
            <a:extLst>
              <a:ext uri="{FF2B5EF4-FFF2-40B4-BE49-F238E27FC236}">
                <a16:creationId xmlns:a16="http://schemas.microsoft.com/office/drawing/2014/main" id="{B4EA923D-5D2A-4BE8-8401-70EE60B45A6F}"/>
              </a:ext>
            </a:extLst>
          </p:cNvPr>
          <p:cNvSpPr>
            <a:spLocks noGrp="1" noRot="1" noChangeAspect="1"/>
          </p:cNvSpPr>
          <p:nvPr>
            <p:ph type="sldImg"/>
          </p:nvPr>
        </p:nvSpPr>
        <p:spPr/>
      </p:sp>
    </p:spTree>
    <p:extLst>
      <p:ext uri="{BB962C8B-B14F-4D97-AF65-F5344CB8AC3E}">
        <p14:creationId xmlns:p14="http://schemas.microsoft.com/office/powerpoint/2010/main" val="1728202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617538"/>
            <a:ext cx="3875087" cy="2179637"/>
          </a:xfrm>
        </p:spPr>
      </p:sp>
      <p:sp>
        <p:nvSpPr>
          <p:cNvPr id="3" name="Notes Placeholder 2"/>
          <p:cNvSpPr>
            <a:spLocks noGrp="1"/>
          </p:cNvSpPr>
          <p:nvPr>
            <p:ph type="body" idx="1"/>
          </p:nvPr>
        </p:nvSpPr>
        <p:spPr/>
        <p:txBody>
          <a:bodyPr/>
          <a:lstStyle/>
          <a:p>
            <a:r>
              <a:rPr lang="en-US" dirty="0"/>
              <a:t>Please take out your notes.</a:t>
            </a:r>
          </a:p>
        </p:txBody>
      </p:sp>
      <p:sp>
        <p:nvSpPr>
          <p:cNvPr id="4" name="Header Placeholder 3"/>
          <p:cNvSpPr>
            <a:spLocks noGrp="1"/>
          </p:cNvSpPr>
          <p:nvPr>
            <p:ph type="hdr" sz="quarter"/>
          </p:nvPr>
        </p:nvSpPr>
        <p:spPr/>
        <p:txBody>
          <a:bodyPr/>
          <a:lstStyle/>
          <a:p>
            <a:r>
              <a:rPr lang="en-US"/>
              <a:t>New Testament Survey</a:t>
            </a:r>
            <a:endParaRPr lang="en-US" dirty="0"/>
          </a:p>
        </p:txBody>
      </p:sp>
      <p:sp>
        <p:nvSpPr>
          <p:cNvPr id="5" name="Slide Number Placeholder 4"/>
          <p:cNvSpPr>
            <a:spLocks noGrp="1"/>
          </p:cNvSpPr>
          <p:nvPr>
            <p:ph type="sldNum" sz="quarter" idx="5"/>
          </p:nvPr>
        </p:nvSpPr>
        <p:spPr/>
        <p:txBody>
          <a:bodyPr/>
          <a:lstStyle/>
          <a:p>
            <a:fld id="{68A9F53A-FE5A-47D8-993D-116709B72125}" type="slidenum">
              <a:rPr lang="en-US" smtClean="0"/>
              <a:pPr/>
              <a:t>7</a:t>
            </a:fld>
            <a:endParaRPr lang="en-US"/>
          </a:p>
        </p:txBody>
      </p:sp>
    </p:spTree>
    <p:extLst>
      <p:ext uri="{BB962C8B-B14F-4D97-AF65-F5344CB8AC3E}">
        <p14:creationId xmlns:p14="http://schemas.microsoft.com/office/powerpoint/2010/main" val="655112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Q: </a:t>
            </a:r>
            <a:r>
              <a:rPr lang="en-US" sz="1400" dirty="0"/>
              <a:t>Why is the book of Revelation so confusing?</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sz="1400" dirty="0"/>
              <a:t>Next slide </a:t>
            </a:r>
            <a:r>
              <a:rPr lang="en-US" sz="1400" dirty="0">
                <a:sym typeface="Wingdings" panose="05000000000000000000" pitchFamily="2" charset="2"/>
              </a:rPr>
              <a:t></a:t>
            </a:r>
            <a:endParaRPr lang="en-US" sz="1400" dirty="0"/>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pPr/>
              <a:t>8</a:t>
            </a:fld>
            <a:endParaRPr lang="en-US"/>
          </a:p>
        </p:txBody>
      </p:sp>
    </p:spTree>
    <p:extLst>
      <p:ext uri="{BB962C8B-B14F-4D97-AF65-F5344CB8AC3E}">
        <p14:creationId xmlns:p14="http://schemas.microsoft.com/office/powerpoint/2010/main" val="105130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REVELATION</a:t>
            </a:r>
            <a:r>
              <a:rPr lang="en-US" baseline="0" dirty="0"/>
              <a:t>’S SYMBOLS AND ANIMALS CAN MAKE IT A CONFUSING BOOK</a:t>
            </a:r>
          </a:p>
          <a:p>
            <a:pPr lvl="1"/>
            <a:r>
              <a:rPr lang="en-US" baseline="0" dirty="0"/>
              <a:t>The beast out of the sea?</a:t>
            </a:r>
          </a:p>
          <a:p>
            <a:pPr lvl="1"/>
            <a:r>
              <a:rPr lang="en-US" baseline="0" dirty="0"/>
              <a:t>Woman clothed with the sun?</a:t>
            </a:r>
          </a:p>
          <a:p>
            <a:pPr lvl="1"/>
            <a:r>
              <a:rPr lang="en-US" baseline="0" dirty="0"/>
              <a:t>The beast out of the earth?</a:t>
            </a:r>
          </a:p>
          <a:p>
            <a:pPr lvl="1"/>
            <a:r>
              <a:rPr lang="en-US" baseline="0" dirty="0"/>
              <a:t>Big red dragon?</a:t>
            </a:r>
          </a:p>
          <a:p>
            <a:pPr lvl="1"/>
            <a:r>
              <a:rPr lang="en-US" baseline="0" dirty="0"/>
              <a:t>144,000?</a:t>
            </a:r>
          </a:p>
          <a:p>
            <a:pPr lvl="1"/>
            <a:r>
              <a:rPr lang="en-US" baseline="0" dirty="0"/>
              <a:t>Seven seals, seven bowls, seven trumpets?</a:t>
            </a:r>
          </a:p>
          <a:p>
            <a:endParaRPr lang="en-US" baseline="0" dirty="0"/>
          </a:p>
          <a:p>
            <a:r>
              <a:rPr lang="en-US" dirty="0"/>
              <a:t>It i</a:t>
            </a:r>
            <a:r>
              <a:rPr lang="en-US" baseline="0" dirty="0"/>
              <a:t>s tempting to read INTO Revelation (eisegete)</a:t>
            </a:r>
            <a:endParaRPr lang="en-US" dirty="0"/>
          </a:p>
        </p:txBody>
      </p:sp>
      <p:sp>
        <p:nvSpPr>
          <p:cNvPr id="4" name="Header Placeholder 3"/>
          <p:cNvSpPr>
            <a:spLocks noGrp="1"/>
          </p:cNvSpPr>
          <p:nvPr>
            <p:ph type="hdr" sz="quarter" idx="10"/>
          </p:nvPr>
        </p:nvSpPr>
        <p:spPr/>
        <p:txBody>
          <a:bodyPr/>
          <a:lstStyle/>
          <a:p>
            <a:r>
              <a:rPr lang="en-US"/>
              <a:t>New Testament Survey</a:t>
            </a:r>
            <a:endParaRPr lang="en-US" dirty="0"/>
          </a:p>
        </p:txBody>
      </p:sp>
      <p:sp>
        <p:nvSpPr>
          <p:cNvPr id="5" name="Slide Number Placeholder 4"/>
          <p:cNvSpPr>
            <a:spLocks noGrp="1"/>
          </p:cNvSpPr>
          <p:nvPr>
            <p:ph type="sldNum" sz="quarter" idx="11"/>
          </p:nvPr>
        </p:nvSpPr>
        <p:spPr/>
        <p:txBody>
          <a:bodyPr/>
          <a:lstStyle/>
          <a:p>
            <a:fld id="{68A9F53A-FE5A-47D8-993D-116709B72125}" type="slidenum">
              <a:rPr lang="en-US" smtClean="0"/>
              <a:pPr/>
              <a:t>9</a:t>
            </a:fld>
            <a:endParaRPr lang="en-US"/>
          </a:p>
        </p:txBody>
      </p:sp>
    </p:spTree>
    <p:extLst>
      <p:ext uri="{BB962C8B-B14F-4D97-AF65-F5344CB8AC3E}">
        <p14:creationId xmlns:p14="http://schemas.microsoft.com/office/powerpoint/2010/main" val="525704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QUIZ</a:t>
            </a:r>
          </a:p>
        </p:txBody>
      </p:sp>
      <p:sp>
        <p:nvSpPr>
          <p:cNvPr id="4" name="Header Placeholder 3"/>
          <p:cNvSpPr>
            <a:spLocks noGrp="1"/>
          </p:cNvSpPr>
          <p:nvPr>
            <p:ph type="hdr" sz="quarter" idx="10"/>
          </p:nvPr>
        </p:nvSpPr>
        <p:spPr/>
        <p:txBody>
          <a:bodyPr/>
          <a:lstStyle/>
          <a:p>
            <a:r>
              <a:rPr lang="en-US"/>
              <a:t>New Testament Survey</a:t>
            </a:r>
            <a:endParaRPr lang="en-US" dirty="0"/>
          </a:p>
        </p:txBody>
      </p:sp>
      <p:sp>
        <p:nvSpPr>
          <p:cNvPr id="5" name="Slide Number Placeholder 4"/>
          <p:cNvSpPr>
            <a:spLocks noGrp="1"/>
          </p:cNvSpPr>
          <p:nvPr>
            <p:ph type="sldNum" sz="quarter" idx="11"/>
          </p:nvPr>
        </p:nvSpPr>
        <p:spPr/>
        <p:txBody>
          <a:bodyPr/>
          <a:lstStyle/>
          <a:p>
            <a:fld id="{68A9F53A-FE5A-47D8-993D-116709B72125}" type="slidenum">
              <a:rPr lang="en-US" smtClean="0"/>
              <a:pPr/>
              <a:t>10</a:t>
            </a:fld>
            <a:endParaRPr lang="en-US"/>
          </a:p>
        </p:txBody>
      </p:sp>
    </p:spTree>
    <p:extLst>
      <p:ext uri="{BB962C8B-B14F-4D97-AF65-F5344CB8AC3E}">
        <p14:creationId xmlns:p14="http://schemas.microsoft.com/office/powerpoint/2010/main" val="38128358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0-Agenda.pptx" TargetMode="External"/><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hyperlink" Target="http://pngimg.com/download/22937" TargetMode="Externa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fedifrago1.wordpress.com/2016/09/02/immagina-puoi/" TargetMode="External"/><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FA9603-89F1-4C43-9FAF-019BF115ADC4}"/>
              </a:ext>
            </a:extLst>
          </p:cNvPr>
          <p:cNvSpPr/>
          <p:nvPr userDrawn="1"/>
        </p:nvSpPr>
        <p:spPr>
          <a:xfrm>
            <a:off x="-23665" y="-32759"/>
            <a:ext cx="12188825" cy="308075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1" dirty="0"/>
          </a:p>
        </p:txBody>
      </p:sp>
      <p:sp>
        <p:nvSpPr>
          <p:cNvPr id="2" name="Title 1"/>
          <p:cNvSpPr>
            <a:spLocks noGrp="1"/>
          </p:cNvSpPr>
          <p:nvPr>
            <p:ph type="ctrTitle"/>
          </p:nvPr>
        </p:nvSpPr>
        <p:spPr>
          <a:xfrm>
            <a:off x="1522412" y="609600"/>
            <a:ext cx="9141619" cy="1676400"/>
          </a:xfrm>
        </p:spPr>
        <p:txBody>
          <a:bodyPr>
            <a:noAutofit/>
          </a:bodyPr>
          <a:lstStyle>
            <a:lvl1pPr algn="l">
              <a:lnSpc>
                <a:spcPct val="80000"/>
              </a:lnSpc>
              <a:defRPr sz="540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defRPr>
            </a:lvl1pPr>
          </a:lstStyle>
          <a:p>
            <a:r>
              <a:rPr lang="en-US" dirty="0"/>
              <a:t>Click to edit Master title style</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209051-6E81-43E8-9099-FF6A0C3DCFE8}" type="datetime1">
              <a:rPr lang="en-US"/>
              <a:t>4/7/2021</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
        <p:nvSpPr>
          <p:cNvPr id="13" name="Rectangle 12">
            <a:extLst>
              <a:ext uri="{FF2B5EF4-FFF2-40B4-BE49-F238E27FC236}">
                <a16:creationId xmlns:a16="http://schemas.microsoft.com/office/drawing/2014/main" id="{CDD9C07C-EFC1-4E97-947A-7ED7806C6A5D}"/>
              </a:ext>
            </a:extLst>
          </p:cNvPr>
          <p:cNvSpPr/>
          <p:nvPr userDrawn="1"/>
        </p:nvSpPr>
        <p:spPr>
          <a:xfrm>
            <a:off x="0" y="3048000"/>
            <a:ext cx="12188825" cy="388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D88EA836-4100-48C8-913B-A42621423D62}"/>
              </a:ext>
            </a:extLst>
          </p:cNvPr>
          <p:cNvSpPr>
            <a:spLocks noGrp="1"/>
          </p:cNvSpPr>
          <p:nvPr>
            <p:ph idx="13"/>
          </p:nvPr>
        </p:nvSpPr>
        <p:spPr>
          <a:xfrm>
            <a:off x="1751012" y="3352800"/>
            <a:ext cx="9751060" cy="4572000"/>
          </a:xfrm>
        </p:spPr>
        <p:txBody>
          <a:bodyPr>
            <a:normAutofit/>
          </a:bodyPr>
          <a:lstStyle>
            <a:lvl1pPr marL="304747" indent="-304747">
              <a:lnSpc>
                <a:spcPct val="108000"/>
              </a:lnSpc>
              <a:spcBef>
                <a:spcPts val="600"/>
              </a:spcBef>
              <a:buClr>
                <a:schemeClr val="accent6">
                  <a:lumMod val="50000"/>
                </a:schemeClr>
              </a:buClr>
              <a:buSzPct val="110000"/>
              <a:buFont typeface="Wingdings" panose="05000000000000000000" pitchFamily="2" charset="2"/>
              <a:buChar char="§"/>
              <a:defRPr sz="3600">
                <a:solidFill>
                  <a:schemeClr val="tx1"/>
                </a:solidFill>
                <a:effectLst>
                  <a:outerShdw blurRad="38100" dist="38100" dir="2700000" algn="tl">
                    <a:srgbClr val="000000">
                      <a:alpha val="43137"/>
                    </a:srgbClr>
                  </a:outerShdw>
                </a:effectLst>
                <a:latin typeface="Century Gothic" panose="020B0502020202020204" pitchFamily="34" charset="0"/>
              </a:defRPr>
            </a:lvl1pPr>
            <a:lvl2pPr marL="854075" indent="-341313">
              <a:buClr>
                <a:schemeClr val="bg1"/>
              </a:buClr>
              <a:defRPr sz="2800">
                <a:solidFill>
                  <a:schemeClr val="tx1"/>
                </a:solidFill>
                <a:effectLst>
                  <a:outerShdw blurRad="38100" dist="38100" dir="2700000" algn="tl">
                    <a:srgbClr val="000000">
                      <a:alpha val="43137"/>
                    </a:srgbClr>
                  </a:outerShdw>
                </a:effectLst>
                <a:latin typeface="Century Gothic" panose="020B0502020202020204" pitchFamily="34" charset="0"/>
              </a:defRPr>
            </a:lvl2pPr>
            <a:lvl3pPr>
              <a:defRPr sz="2400">
                <a:solidFill>
                  <a:schemeClr val="tx1"/>
                </a:solidFill>
                <a:effectLst>
                  <a:outerShdw blurRad="38100" dist="38100" dir="2700000" algn="tl">
                    <a:srgbClr val="000000">
                      <a:alpha val="43137"/>
                    </a:srgbClr>
                  </a:outerShdw>
                </a:effectLst>
                <a:latin typeface="Century Gothic" panose="020B0502020202020204" pitchFamily="34" charset="0"/>
              </a:defRPr>
            </a:lvl3pPr>
            <a:lvl4pPr>
              <a:defRPr sz="2400">
                <a:solidFill>
                  <a:schemeClr val="tx1"/>
                </a:solidFill>
                <a:effectLst>
                  <a:outerShdw blurRad="38100" dist="38100" dir="2700000" algn="tl">
                    <a:srgbClr val="000000">
                      <a:alpha val="43137"/>
                    </a:srgbClr>
                  </a:outerShdw>
                </a:effectLst>
                <a:latin typeface="Century Gothic" panose="020B0502020202020204" pitchFamily="34" charset="0"/>
              </a:defRPr>
            </a:lvl4pPr>
            <a:lvl5pPr>
              <a:defRPr sz="2400">
                <a:solidFill>
                  <a:schemeClr val="tx1"/>
                </a:solidFill>
                <a:effectLst>
                  <a:outerShdw blurRad="38100" dist="38100" dir="2700000" algn="tl">
                    <a:srgbClr val="000000">
                      <a:alpha val="43137"/>
                    </a:srgbClr>
                  </a:outerShdw>
                </a:effectLst>
                <a:latin typeface="Century Gothic" panose="020B0502020202020204" pitchFamily="34" charset="0"/>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8875101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218887" y="1600200"/>
            <a:ext cx="6703850" cy="3657600"/>
          </a:xfrm>
          <a:prstGeom prst="roundRect">
            <a:avLst>
              <a:gd name="adj" fmla="val 3098"/>
            </a:avLst>
          </a:prstGeom>
        </p:spPr>
        <p:txBody>
          <a:bodyPr>
            <a:normAutofit/>
          </a:bodyPr>
          <a:lstStyle>
            <a:lvl1pPr marL="0" indent="0">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8125883" y="1600200"/>
            <a:ext cx="2844059" cy="3759200"/>
          </a:xfrm>
        </p:spPr>
        <p:txBody>
          <a:bodyPr anchor="b">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E88EFFC-86AE-4294-A319-CAFC2651994B}" type="datetime1">
              <a:rPr lang="en-US"/>
              <a:t>4/7/2021</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44298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CEAB04-7709-4C1E-A61A-74684A0170FC}" type="datetime1">
              <a:rPr lang="en-US"/>
              <a:t>4/7/2021</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64082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squares"/>
          <p:cNvGrpSpPr/>
          <p:nvPr/>
        </p:nvGrpSpPr>
        <p:grpSpPr>
          <a:xfrm rot="5400000">
            <a:off x="9583007" y="233864"/>
            <a:ext cx="1063300" cy="524046"/>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5" name="bottom graphic"/>
          <p:cNvGrpSpPr/>
          <p:nvPr/>
        </p:nvGrpSpPr>
        <p:grpSpPr>
          <a:xfrm>
            <a:off x="0" y="5395517"/>
            <a:ext cx="12188825" cy="1462483"/>
            <a:chOff x="0" y="4046638"/>
            <a:chExt cx="9144000" cy="1096862"/>
          </a:xfrm>
        </p:grpSpPr>
        <p:sp>
          <p:nvSpPr>
            <p:cNvPr id="16" name="Freeform 15"/>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72"/>
            <p:cNvSpPr/>
            <p:nvPr/>
          </p:nvSpPr>
          <p:spPr bwMode="ltGray">
            <a:xfrm rot="5400000">
              <a:off x="4023569" y="23069"/>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Vertical Title 1"/>
          <p:cNvSpPr>
            <a:spLocks noGrp="1"/>
          </p:cNvSpPr>
          <p:nvPr>
            <p:ph type="title" orient="vert"/>
          </p:nvPr>
        </p:nvSpPr>
        <p:spPr>
          <a:xfrm>
            <a:off x="9751060" y="1150514"/>
            <a:ext cx="1828324" cy="502168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1150514"/>
            <a:ext cx="8227457" cy="5021685"/>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C79BD0D-E0B1-4CED-AC65-708AC79EB9CD}" type="datetime1">
              <a:rPr lang="en-US"/>
              <a:t>4/7/2021</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8164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grpSp>
        <p:nvGrpSpPr>
          <p:cNvPr id="7" name="squares"/>
          <p:cNvGrpSpPr/>
          <p:nvPr/>
        </p:nvGrpSpPr>
        <p:grpSpPr>
          <a:xfrm>
            <a:off x="0" y="3124415"/>
            <a:ext cx="1622332" cy="805061"/>
            <a:chOff x="0" y="2343311"/>
            <a:chExt cx="1217066" cy="603796"/>
          </a:xfrm>
        </p:grpSpPr>
        <p:sp>
          <p:nvSpPr>
            <p:cNvPr id="8" name="Rounded Rectangle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9" name="bottom graphic"/>
          <p:cNvGrpSpPr/>
          <p:nvPr/>
        </p:nvGrpSpPr>
        <p:grpSpPr>
          <a:xfrm>
            <a:off x="0" y="5409216"/>
            <a:ext cx="12188825" cy="1462483"/>
            <a:chOff x="0" y="4056912"/>
            <a:chExt cx="9144000" cy="1096862"/>
          </a:xfrm>
        </p:grpSpPr>
        <p:sp>
          <p:nvSpPr>
            <p:cNvPr id="20" name="Freeform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1827212" y="2514600"/>
            <a:ext cx="9296400" cy="2105367"/>
          </a:xfrm>
        </p:spPr>
        <p:txBody>
          <a:bodyPr anchor="b">
            <a:normAutofit/>
          </a:bodyPr>
          <a:lstStyle>
            <a:lvl1pPr algn="l">
              <a:defRPr sz="5400" b="1" cap="none" baseline="0"/>
            </a:lvl1pPr>
          </a:lstStyle>
          <a:p>
            <a:r>
              <a:rPr lang="en-US"/>
              <a:t>Click to edit Master title style</a:t>
            </a:r>
            <a:endParaRPr/>
          </a:p>
        </p:txBody>
      </p:sp>
      <p:sp>
        <p:nvSpPr>
          <p:cNvPr id="3" name="Text Placeholder 2"/>
          <p:cNvSpPr>
            <a:spLocks noGrp="1"/>
          </p:cNvSpPr>
          <p:nvPr>
            <p:ph type="body" idx="1"/>
          </p:nvPr>
        </p:nvSpPr>
        <p:spPr>
          <a:xfrm>
            <a:off x="1828324" y="4084264"/>
            <a:ext cx="9141619" cy="933297"/>
          </a:xfrm>
        </p:spPr>
        <p:txBody>
          <a:bodyPr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77EDB99-15BC-4479-BAC5-1E502E66917A}" type="datetime1">
              <a:rPr lang="en-US"/>
              <a:t>4/7/2021</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1470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9A5DC1-7851-4F13-8772-E1FCDF999885}"/>
              </a:ext>
            </a:extLst>
          </p:cNvPr>
          <p:cNvSpPr/>
          <p:nvPr userDrawn="1"/>
        </p:nvSpPr>
        <p:spPr>
          <a:xfrm>
            <a:off x="1" y="0"/>
            <a:ext cx="5684944"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Rectangle 7">
            <a:extLst>
              <a:ext uri="{FF2B5EF4-FFF2-40B4-BE49-F238E27FC236}">
                <a16:creationId xmlns:a16="http://schemas.microsoft.com/office/drawing/2014/main" id="{1E773F33-7350-45FB-8534-C0B65291D0B2}"/>
              </a:ext>
            </a:extLst>
          </p:cNvPr>
          <p:cNvSpPr/>
          <p:nvPr userDrawn="1"/>
        </p:nvSpPr>
        <p:spPr>
          <a:xfrm>
            <a:off x="5675422" y="0"/>
            <a:ext cx="6492048"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Tree>
    <p:extLst>
      <p:ext uri="{BB962C8B-B14F-4D97-AF65-F5344CB8AC3E}">
        <p14:creationId xmlns:p14="http://schemas.microsoft.com/office/powerpoint/2010/main" val="311002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Multiple Choice">
    <p:spTree>
      <p:nvGrpSpPr>
        <p:cNvPr id="1" name=""/>
        <p:cNvGrpSpPr/>
        <p:nvPr/>
      </p:nvGrpSpPr>
      <p:grpSpPr>
        <a:xfrm>
          <a:off x="0" y="0"/>
          <a:ext cx="0" cy="0"/>
          <a:chOff x="0" y="0"/>
          <a:chExt cx="0" cy="0"/>
        </a:xfrm>
      </p:grpSpPr>
      <p:sp>
        <p:nvSpPr>
          <p:cNvPr id="11" name="Rectangle 2"/>
          <p:cNvSpPr>
            <a:spLocks noGrp="1"/>
          </p:cNvSpPr>
          <p:nvPr>
            <p:ph type="title" hasCustomPrompt="1"/>
          </p:nvPr>
        </p:nvSpPr>
        <p:spPr>
          <a:xfrm>
            <a:off x="914162" y="496343"/>
            <a:ext cx="10258928" cy="1371600"/>
          </a:xfrm>
        </p:spPr>
        <p:txBody>
          <a:bodyPr vert="horz"/>
          <a:lstStyle>
            <a:lvl1pPr algn="l">
              <a:defRPr i="1" baseline="0"/>
            </a:lvl1pPr>
            <a:extLst/>
          </a:lstStyle>
          <a:p>
            <a:r>
              <a:rPr lang="en-US" dirty="0"/>
              <a:t>Click to add question</a:t>
            </a:r>
          </a:p>
        </p:txBody>
      </p:sp>
      <p:sp>
        <p:nvSpPr>
          <p:cNvPr id="31" name="Rectangle 3"/>
          <p:cNvSpPr>
            <a:spLocks noGrp="1"/>
          </p:cNvSpPr>
          <p:nvPr>
            <p:ph type="dt" sz="half" idx="10"/>
          </p:nvPr>
        </p:nvSpPr>
        <p:spPr/>
        <p:txBody>
          <a:bodyPr vert="horz"/>
          <a:lstStyle>
            <a:lvl1pPr algn="r">
              <a:defRPr/>
            </a:lvl1pPr>
            <a:extLst/>
          </a:lstStyle>
          <a:p>
            <a:r>
              <a:rPr lang="en-US"/>
              <a:t>11/26/2012</a:t>
            </a:r>
          </a:p>
        </p:txBody>
      </p:sp>
      <p:sp>
        <p:nvSpPr>
          <p:cNvPr id="26" name="Rectangle 4"/>
          <p:cNvSpPr>
            <a:spLocks noGrp="1"/>
          </p:cNvSpPr>
          <p:nvPr>
            <p:ph type="ftr" sz="quarter" idx="11"/>
          </p:nvPr>
        </p:nvSpPr>
        <p:spPr/>
        <p:txBody>
          <a:bodyPr vert="horz"/>
          <a:lstStyle/>
          <a:p>
            <a:r>
              <a:rPr lang="en-US"/>
              <a:t>New Testament Survey</a:t>
            </a:r>
          </a:p>
        </p:txBody>
      </p:sp>
      <p:sp>
        <p:nvSpPr>
          <p:cNvPr id="9" name="Rectangle 5"/>
          <p:cNvSpPr>
            <a:spLocks noGrp="1"/>
          </p:cNvSpPr>
          <p:nvPr>
            <p:ph type="sldNum" sz="quarter" idx="12"/>
          </p:nvPr>
        </p:nvSpPr>
        <p:spPr/>
        <p:txBody>
          <a:bodyPr vert="horz"/>
          <a:lstStyle/>
          <a:p>
            <a:fld id="{C75B88FA-3392-4D65-A457-DB2A9953195B}" type="slidenum">
              <a:rPr lang="en-US" smtClean="0"/>
              <a:pPr/>
              <a:t>‹#›</a:t>
            </a:fld>
            <a:endParaRPr lang="en-US"/>
          </a:p>
        </p:txBody>
      </p:sp>
      <p:sp>
        <p:nvSpPr>
          <p:cNvPr id="10" name="Rectangle 10"/>
          <p:cNvSpPr txBox="1"/>
          <p:nvPr userDrawn="1"/>
        </p:nvSpPr>
        <p:spPr>
          <a:xfrm>
            <a:off x="609441" y="2057401"/>
            <a:ext cx="914162" cy="656397"/>
          </a:xfrm>
          <a:prstGeom prst="rect">
            <a:avLst/>
          </a:prstGeom>
          <a:noFill/>
        </p:spPr>
        <p:txBody>
          <a:bodyPr wrap="square" tIns="121888" bIns="121888" rtlCol="0">
            <a:spAutoFit/>
          </a:bodyPr>
          <a:lstStyle/>
          <a:p>
            <a:pPr algn="r">
              <a:lnSpc>
                <a:spcPct val="100000"/>
              </a:lnSpc>
            </a:pPr>
            <a:r>
              <a:rPr lang="en-US" sz="2666" b="1" dirty="0">
                <a:ln>
                  <a:solidFill>
                    <a:schemeClr val="tx2"/>
                  </a:solidFill>
                </a:ln>
                <a:solidFill>
                  <a:schemeClr val="bg2"/>
                </a:solidFill>
                <a:effectLst>
                  <a:outerShdw blurRad="50800" dist="50800" dir="2700000" algn="tl" rotWithShape="0">
                    <a:srgbClr val="000000">
                      <a:alpha val="43137"/>
                    </a:srgbClr>
                  </a:outerShdw>
                </a:effectLst>
              </a:rPr>
              <a:t>A.</a:t>
            </a:r>
          </a:p>
        </p:txBody>
      </p:sp>
      <p:sp>
        <p:nvSpPr>
          <p:cNvPr id="15" name="Rectangle 13"/>
          <p:cNvSpPr>
            <a:spLocks noGrp="1"/>
          </p:cNvSpPr>
          <p:nvPr>
            <p:ph type="body" sz="quarter" idx="17" hasCustomPrompt="1"/>
          </p:nvPr>
        </p:nvSpPr>
        <p:spPr>
          <a:xfrm>
            <a:off x="1523603" y="4800600"/>
            <a:ext cx="9446339" cy="457200"/>
          </a:xfrm>
        </p:spPr>
        <p:txBody>
          <a:bodyPr rtlCol="0" anchor="ctr"/>
          <a:lstStyle>
            <a:lvl1pPr marL="0" indent="0">
              <a:buFontTx/>
              <a:buNone/>
              <a:defRPr i="0" baseline="0"/>
            </a:lvl1pPr>
            <a:extLst/>
          </a:lstStyle>
          <a:p>
            <a:pPr lvl="0"/>
            <a:r>
              <a:rPr lang="en-US" dirty="0"/>
              <a:t>Click to add an incorrect answer</a:t>
            </a:r>
          </a:p>
        </p:txBody>
      </p:sp>
      <p:sp>
        <p:nvSpPr>
          <p:cNvPr id="16" name="Rectangle 13"/>
          <p:cNvSpPr>
            <a:spLocks noGrp="1"/>
          </p:cNvSpPr>
          <p:nvPr>
            <p:ph type="body" sz="quarter" idx="18" hasCustomPrompt="1"/>
          </p:nvPr>
        </p:nvSpPr>
        <p:spPr>
          <a:xfrm>
            <a:off x="1523603" y="4114800"/>
            <a:ext cx="9446339" cy="457200"/>
          </a:xfrm>
        </p:spPr>
        <p:txBody>
          <a:bodyPr rtlCol="0" anchor="ctr"/>
          <a:lstStyle>
            <a:lvl1pPr marL="0" indent="0">
              <a:buFontTx/>
              <a:buNone/>
              <a:defRPr i="0" baseline="0"/>
            </a:lvl1pPr>
            <a:extLst/>
          </a:lstStyle>
          <a:p>
            <a:pPr lvl="0"/>
            <a:r>
              <a:rPr lang="en-US" dirty="0"/>
              <a:t>Click to add an incorrect answer</a:t>
            </a:r>
          </a:p>
        </p:txBody>
      </p:sp>
      <p:sp>
        <p:nvSpPr>
          <p:cNvPr id="17" name="Rectangle 13"/>
          <p:cNvSpPr>
            <a:spLocks noGrp="1"/>
          </p:cNvSpPr>
          <p:nvPr>
            <p:ph type="body" sz="quarter" idx="19" hasCustomPrompt="1"/>
          </p:nvPr>
        </p:nvSpPr>
        <p:spPr>
          <a:xfrm>
            <a:off x="1523603" y="3429000"/>
            <a:ext cx="9446339" cy="457200"/>
          </a:xfrm>
        </p:spPr>
        <p:txBody>
          <a:bodyPr rtlCol="0" anchor="ctr"/>
          <a:lstStyle>
            <a:lvl1pPr marL="0" indent="0">
              <a:buFontTx/>
              <a:buNone/>
              <a:defRPr i="0" baseline="0"/>
            </a:lvl1pPr>
            <a:extLst/>
          </a:lstStyle>
          <a:p>
            <a:pPr lvl="0"/>
            <a:r>
              <a:rPr lang="en-US" dirty="0"/>
              <a:t>Click to add an incorrect answer</a:t>
            </a:r>
          </a:p>
        </p:txBody>
      </p:sp>
      <p:sp>
        <p:nvSpPr>
          <p:cNvPr id="18" name="Rectangle 13"/>
          <p:cNvSpPr>
            <a:spLocks noGrp="1"/>
          </p:cNvSpPr>
          <p:nvPr>
            <p:ph type="body" sz="quarter" idx="20" hasCustomPrompt="1"/>
          </p:nvPr>
        </p:nvSpPr>
        <p:spPr>
          <a:xfrm>
            <a:off x="1523603" y="2743200"/>
            <a:ext cx="9446339" cy="457200"/>
          </a:xfrm>
        </p:spPr>
        <p:txBody>
          <a:bodyPr rtlCol="0" anchor="ctr"/>
          <a:lstStyle>
            <a:lvl1pPr marL="0" indent="0">
              <a:buFontTx/>
              <a:buNone/>
              <a:defRPr i="0" baseline="0"/>
            </a:lvl1pPr>
            <a:extLst/>
          </a:lstStyle>
          <a:p>
            <a:pPr lvl="0"/>
            <a:r>
              <a:rPr lang="en-US" dirty="0"/>
              <a:t>Click to add an incorrect answer</a:t>
            </a:r>
          </a:p>
        </p:txBody>
      </p:sp>
      <p:sp>
        <p:nvSpPr>
          <p:cNvPr id="19" name="Rectangle 13"/>
          <p:cNvSpPr>
            <a:spLocks noGrp="1"/>
          </p:cNvSpPr>
          <p:nvPr>
            <p:ph type="body" sz="quarter" idx="21" hasCustomPrompt="1"/>
          </p:nvPr>
        </p:nvSpPr>
        <p:spPr>
          <a:xfrm>
            <a:off x="1523603" y="2057400"/>
            <a:ext cx="9446339" cy="457200"/>
          </a:xfrm>
        </p:spPr>
        <p:txBody>
          <a:bodyPr rtlCol="0" anchor="ctr"/>
          <a:lstStyle>
            <a:lvl1pPr marL="0" indent="0">
              <a:buFontTx/>
              <a:buNone/>
              <a:defRPr i="0" baseline="0"/>
            </a:lvl1pPr>
            <a:extLst/>
          </a:lstStyle>
          <a:p>
            <a:pPr lvl="0"/>
            <a:r>
              <a:rPr lang="en-US" dirty="0"/>
              <a:t>Click to add a correct answer (then rearrange the choices)</a:t>
            </a:r>
            <a:endParaRPr lang="en-US"/>
          </a:p>
        </p:txBody>
      </p:sp>
      <p:sp>
        <p:nvSpPr>
          <p:cNvPr id="13" name="TextBox 12"/>
          <p:cNvSpPr txBox="1"/>
          <p:nvPr userDrawn="1"/>
        </p:nvSpPr>
        <p:spPr>
          <a:xfrm>
            <a:off x="609441" y="2707957"/>
            <a:ext cx="914162" cy="656397"/>
          </a:xfrm>
          <a:prstGeom prst="rect">
            <a:avLst/>
          </a:prstGeom>
          <a:noFill/>
        </p:spPr>
        <p:txBody>
          <a:bodyPr wrap="square" tIns="121888" bIns="121888" rtlCol="0">
            <a:spAutoFit/>
          </a:bodyPr>
          <a:lstStyle/>
          <a:p>
            <a:pPr algn="r">
              <a:lnSpc>
                <a:spcPct val="100000"/>
              </a:lnSpc>
            </a:pPr>
            <a:r>
              <a:rPr lang="en-US" sz="2666" b="1" dirty="0">
                <a:ln>
                  <a:solidFill>
                    <a:schemeClr val="tx2"/>
                  </a:solidFill>
                </a:ln>
                <a:solidFill>
                  <a:schemeClr val="bg2"/>
                </a:solidFill>
                <a:effectLst>
                  <a:outerShdw blurRad="50800" dist="50800" dir="2700000" algn="tl" rotWithShape="0">
                    <a:srgbClr val="000000">
                      <a:alpha val="43137"/>
                    </a:srgbClr>
                  </a:outerShdw>
                </a:effectLst>
              </a:rPr>
              <a:t>B.</a:t>
            </a:r>
          </a:p>
        </p:txBody>
      </p:sp>
      <p:sp>
        <p:nvSpPr>
          <p:cNvPr id="14" name="TextBox 13"/>
          <p:cNvSpPr txBox="1"/>
          <p:nvPr userDrawn="1"/>
        </p:nvSpPr>
        <p:spPr>
          <a:xfrm>
            <a:off x="609441" y="3429001"/>
            <a:ext cx="914162" cy="656397"/>
          </a:xfrm>
          <a:prstGeom prst="rect">
            <a:avLst/>
          </a:prstGeom>
          <a:noFill/>
        </p:spPr>
        <p:txBody>
          <a:bodyPr wrap="square" tIns="121888" bIns="121888" rtlCol="0">
            <a:spAutoFit/>
          </a:bodyPr>
          <a:lstStyle/>
          <a:p>
            <a:pPr algn="r">
              <a:lnSpc>
                <a:spcPct val="100000"/>
              </a:lnSpc>
            </a:pPr>
            <a:r>
              <a:rPr lang="en-US" sz="2666" b="1" dirty="0">
                <a:ln>
                  <a:solidFill>
                    <a:schemeClr val="tx2"/>
                  </a:solidFill>
                </a:ln>
                <a:solidFill>
                  <a:schemeClr val="bg2"/>
                </a:solidFill>
                <a:effectLst>
                  <a:outerShdw blurRad="50800" dist="50800" dir="2700000" algn="tl" rotWithShape="0">
                    <a:srgbClr val="000000">
                      <a:alpha val="43137"/>
                    </a:srgbClr>
                  </a:outerShdw>
                </a:effectLst>
              </a:rPr>
              <a:t>C.</a:t>
            </a:r>
          </a:p>
        </p:txBody>
      </p:sp>
      <p:sp>
        <p:nvSpPr>
          <p:cNvPr id="20" name="TextBox 19"/>
          <p:cNvSpPr txBox="1"/>
          <p:nvPr userDrawn="1"/>
        </p:nvSpPr>
        <p:spPr>
          <a:xfrm>
            <a:off x="609441" y="4114801"/>
            <a:ext cx="914162" cy="656397"/>
          </a:xfrm>
          <a:prstGeom prst="rect">
            <a:avLst/>
          </a:prstGeom>
          <a:noFill/>
        </p:spPr>
        <p:txBody>
          <a:bodyPr wrap="square" tIns="121888" bIns="121888" rtlCol="0">
            <a:spAutoFit/>
          </a:bodyPr>
          <a:lstStyle/>
          <a:p>
            <a:pPr algn="r">
              <a:lnSpc>
                <a:spcPct val="100000"/>
              </a:lnSpc>
            </a:pPr>
            <a:r>
              <a:rPr lang="en-US" sz="2666" b="1" dirty="0">
                <a:ln>
                  <a:solidFill>
                    <a:schemeClr val="tx2"/>
                  </a:solidFill>
                </a:ln>
                <a:solidFill>
                  <a:schemeClr val="bg2"/>
                </a:solidFill>
                <a:effectLst>
                  <a:outerShdw blurRad="50800" dist="50800" dir="2700000" algn="tl" rotWithShape="0">
                    <a:srgbClr val="000000">
                      <a:alpha val="43137"/>
                    </a:srgbClr>
                  </a:outerShdw>
                </a:effectLst>
              </a:rPr>
              <a:t>D.</a:t>
            </a:r>
          </a:p>
        </p:txBody>
      </p:sp>
      <p:sp>
        <p:nvSpPr>
          <p:cNvPr id="21" name="TextBox 20"/>
          <p:cNvSpPr txBox="1"/>
          <p:nvPr userDrawn="1"/>
        </p:nvSpPr>
        <p:spPr>
          <a:xfrm>
            <a:off x="609441" y="4800600"/>
            <a:ext cx="914162" cy="656397"/>
          </a:xfrm>
          <a:prstGeom prst="rect">
            <a:avLst/>
          </a:prstGeom>
          <a:noFill/>
        </p:spPr>
        <p:txBody>
          <a:bodyPr wrap="square" tIns="121888" bIns="121888" rtlCol="0">
            <a:spAutoFit/>
          </a:bodyPr>
          <a:lstStyle/>
          <a:p>
            <a:pPr algn="r">
              <a:lnSpc>
                <a:spcPct val="100000"/>
              </a:lnSpc>
            </a:pPr>
            <a:r>
              <a:rPr lang="en-US" sz="2666" b="1" dirty="0">
                <a:ln>
                  <a:solidFill>
                    <a:schemeClr val="tx2"/>
                  </a:solidFill>
                </a:ln>
                <a:solidFill>
                  <a:schemeClr val="bg2"/>
                </a:solidFill>
                <a:effectLst>
                  <a:outerShdw blurRad="50800" dist="50800" dir="2700000" algn="tl" rotWithShape="0">
                    <a:srgbClr val="000000">
                      <a:alpha val="43137"/>
                    </a:srgbClr>
                  </a:outerShdw>
                </a:effectLst>
              </a:rPr>
              <a:t>E.</a:t>
            </a:r>
          </a:p>
        </p:txBody>
      </p:sp>
    </p:spTree>
    <p:extLst>
      <p:ext uri="{BB962C8B-B14F-4D97-AF65-F5344CB8AC3E}">
        <p14:creationId xmlns:p14="http://schemas.microsoft.com/office/powerpoint/2010/main" val="224486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xEl>
                                              <p:pRg st="0" end="0"/>
                                            </p:txEl>
                                          </p:spTgt>
                                        </p:tgtEl>
                                      </p:cBhvr>
                                    </p:animEffect>
                                    <p:set>
                                      <p:cBhvr>
                                        <p:cTn id="7" dur="1" fill="hold">
                                          <p:stCondLst>
                                            <p:cond delay="999"/>
                                          </p:stCondLst>
                                        </p:cTn>
                                        <p:tgtEl>
                                          <p:spTgt spid="18">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1000"/>
                                        <p:tgtEl>
                                          <p:spTgt spid="16">
                                            <p:txEl>
                                              <p:pRg st="0" end="0"/>
                                            </p:txEl>
                                          </p:spTgt>
                                        </p:tgtEl>
                                      </p:cBhvr>
                                    </p:animEffect>
                                    <p:set>
                                      <p:cBhvr>
                                        <p:cTn id="11" dur="1" fill="hold">
                                          <p:stCondLst>
                                            <p:cond delay="999"/>
                                          </p:stCondLst>
                                        </p:cTn>
                                        <p:tgtEl>
                                          <p:spTgt spid="16">
                                            <p:txEl>
                                              <p:pRg st="0" end="0"/>
                                            </p:txEl>
                                          </p:spTgt>
                                        </p:tgtEl>
                                        <p:attrNameLst>
                                          <p:attrName>style.visibility</p:attrName>
                                        </p:attrNameLst>
                                      </p:cBhvr>
                                      <p:to>
                                        <p:strVal val="hidden"/>
                                      </p:to>
                                    </p:set>
                                  </p:childTnLst>
                                </p:cTn>
                              </p:par>
                            </p:childTnLst>
                          </p:cTn>
                        </p:par>
                        <p:par>
                          <p:cTn id="12" fill="hold">
                            <p:stCondLst>
                              <p:cond delay="2000"/>
                            </p:stCondLst>
                            <p:childTnLst>
                              <p:par>
                                <p:cTn id="13" presetID="10" presetClass="exit" presetSubtype="0" fill="hold" grpId="0" nodeType="afterEffect">
                                  <p:stCondLst>
                                    <p:cond delay="0"/>
                                  </p:stCondLst>
                                  <p:childTnLst>
                                    <p:animEffect transition="out" filter="fade">
                                      <p:cBhvr>
                                        <p:cTn id="14" dur="1000"/>
                                        <p:tgtEl>
                                          <p:spTgt spid="15">
                                            <p:txEl>
                                              <p:pRg st="0" end="0"/>
                                            </p:txEl>
                                          </p:spTgt>
                                        </p:tgtEl>
                                      </p:cBhvr>
                                    </p:animEffect>
                                    <p:set>
                                      <p:cBhvr>
                                        <p:cTn id="15" dur="1" fill="hold">
                                          <p:stCondLst>
                                            <p:cond delay="999"/>
                                          </p:stCondLst>
                                        </p:cTn>
                                        <p:tgtEl>
                                          <p:spTgt spid="15">
                                            <p:txEl>
                                              <p:pRg st="0" end="0"/>
                                            </p:txEl>
                                          </p:spTgt>
                                        </p:tgtEl>
                                        <p:attrNameLst>
                                          <p:attrName>style.visibility</p:attrName>
                                        </p:attrNameLst>
                                      </p:cBhvr>
                                      <p:to>
                                        <p:strVal val="hidden"/>
                                      </p:to>
                                    </p:set>
                                  </p:childTnLst>
                                </p:cTn>
                              </p:par>
                            </p:childTnLst>
                          </p:cTn>
                        </p:par>
                        <p:par>
                          <p:cTn id="16" fill="hold">
                            <p:stCondLst>
                              <p:cond delay="3000"/>
                            </p:stCondLst>
                            <p:childTnLst>
                              <p:par>
                                <p:cTn id="17" presetID="10" presetClass="exit" presetSubtype="0" fill="hold" grpId="0" nodeType="afterEffect">
                                  <p:stCondLst>
                                    <p:cond delay="0"/>
                                  </p:stCondLst>
                                  <p:childTnLst>
                                    <p:animEffect transition="out" filter="fade">
                                      <p:cBhvr>
                                        <p:cTn id="18" dur="1000"/>
                                        <p:tgtEl>
                                          <p:spTgt spid="17">
                                            <p:txEl>
                                              <p:pRg st="0" end="0"/>
                                            </p:txEl>
                                          </p:spTgt>
                                        </p:tgtEl>
                                      </p:cBhvr>
                                    </p:animEffect>
                                    <p:set>
                                      <p:cBhvr>
                                        <p:cTn id="19" dur="1" fill="hold">
                                          <p:stCondLst>
                                            <p:cond delay="999"/>
                                          </p:stCondLst>
                                        </p:cTn>
                                        <p:tgtEl>
                                          <p:spTgt spid="1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xit" presetSubtype="0" fill="hold" nodeType="afterEffect">
                  <p:stCondLst>
                    <p:cond delay="0"/>
                  </p:stCondLst>
                  <p:childTnLst>
                    <p:animEffect transition="out" filter="fade">
                      <p:cBhvr>
                        <p:cTn dur="1000"/>
                        <p:tgtEl>
                          <p:spTgt spid="15"/>
                        </p:tgtEl>
                      </p:cBhvr>
                    </p:animEffect>
                    <p:set>
                      <p:cBhvr>
                        <p:cTn dur="1" fill="hold">
                          <p:stCondLst>
                            <p:cond delay="999"/>
                          </p:stCondLst>
                        </p:cTn>
                        <p:tgtEl>
                          <p:spTgt spid="15"/>
                        </p:tgtEl>
                        <p:attrNameLst>
                          <p:attrName>style.visibility</p:attrName>
                        </p:attrNameLst>
                      </p:cBhvr>
                      <p:to>
                        <p:strVal val="hidden"/>
                      </p:to>
                    </p:set>
                  </p:childTnLst>
                </p:cTn>
              </p:par>
            </p:tnLst>
          </p:tmpl>
        </p:tmplLst>
      </p:bldP>
      <p:bldP spid="16" grpId="0" build="p">
        <p:tmplLst>
          <p:tmpl lvl="1">
            <p:tnLst>
              <p:par>
                <p:cTn presetID="10" presetClass="exit" presetSubtype="0" fill="hold" nodeType="afterEffect">
                  <p:stCondLst>
                    <p:cond delay="0"/>
                  </p:stCondLst>
                  <p:childTnLst>
                    <p:animEffect transition="out" filter="fade">
                      <p:cBhvr>
                        <p:cTn dur="1000"/>
                        <p:tgtEl>
                          <p:spTgt spid="16"/>
                        </p:tgtEl>
                      </p:cBhvr>
                    </p:animEffect>
                    <p:set>
                      <p:cBhvr>
                        <p:cTn dur="1" fill="hold">
                          <p:stCondLst>
                            <p:cond delay="999"/>
                          </p:stCondLst>
                        </p:cTn>
                        <p:tgtEl>
                          <p:spTgt spid="16"/>
                        </p:tgtEl>
                        <p:attrNameLst>
                          <p:attrName>style.visibility</p:attrName>
                        </p:attrNameLst>
                      </p:cBhvr>
                      <p:to>
                        <p:strVal val="hidden"/>
                      </p:to>
                    </p:set>
                  </p:childTnLst>
                </p:cTn>
              </p:par>
            </p:tnLst>
          </p:tmpl>
        </p:tmplLst>
      </p:bldP>
      <p:bldP spid="17" grpId="0" build="p">
        <p:tmplLst>
          <p:tmpl lvl="1">
            <p:tnLst>
              <p:par>
                <p:cTn presetID="10" presetClass="exit" presetSubtype="0" fill="hold" nodeType="afterEffect">
                  <p:stCondLst>
                    <p:cond delay="0"/>
                  </p:stCondLst>
                  <p:childTnLst>
                    <p:animEffect transition="out" filter="fade">
                      <p:cBhvr>
                        <p:cTn dur="1000"/>
                        <p:tgtEl>
                          <p:spTgt spid="17"/>
                        </p:tgtEl>
                      </p:cBhvr>
                    </p:animEffect>
                    <p:set>
                      <p:cBhvr>
                        <p:cTn dur="1" fill="hold">
                          <p:stCondLst>
                            <p:cond delay="999"/>
                          </p:stCondLst>
                        </p:cTn>
                        <p:tgtEl>
                          <p:spTgt spid="17"/>
                        </p:tgtEl>
                        <p:attrNameLst>
                          <p:attrName>style.visibility</p:attrName>
                        </p:attrNameLst>
                      </p:cBhvr>
                      <p:to>
                        <p:strVal val="hidden"/>
                      </p:to>
                    </p:set>
                  </p:childTnLst>
                </p:cTn>
              </p:par>
            </p:tnLst>
          </p:tmpl>
        </p:tmplLst>
      </p:bldP>
      <p:bldP spid="18" grpId="0" build="p">
        <p:tmplLst>
          <p:tmpl lvl="1">
            <p:tnLst>
              <p:par>
                <p:cTn presetID="10" presetClass="exit" presetSubtype="0" fill="hold" nodeType="clickEffect">
                  <p:stCondLst>
                    <p:cond delay="0"/>
                  </p:stCondLst>
                  <p:childTnLst>
                    <p:animEffect transition="out" filter="fade">
                      <p:cBhvr>
                        <p:cTn dur="1000"/>
                        <p:tgtEl>
                          <p:spTgt spid="18"/>
                        </p:tgtEl>
                      </p:cBhvr>
                    </p:animEffect>
                    <p:set>
                      <p:cBhvr>
                        <p:cTn dur="1" fill="hold">
                          <p:stCondLst>
                            <p:cond delay="999"/>
                          </p:stCondLst>
                        </p:cTn>
                        <p:tgtEl>
                          <p:spTgt spid="18"/>
                        </p:tgtEl>
                        <p:attrNameLst>
                          <p:attrName>style.visibility</p:attrName>
                        </p:attrNameLst>
                      </p:cBhvr>
                      <p:to>
                        <p:strVal val="hidden"/>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8883" y="228600"/>
            <a:ext cx="9751060" cy="1295400"/>
          </a:xfrm>
        </p:spPr>
        <p:txBody>
          <a:bodyPr>
            <a:normAutofit/>
          </a:bodyPr>
          <a:lstStyle>
            <a:lvl1pPr>
              <a:defRPr sz="5400" b="1">
                <a:latin typeface="Century Gothic" panose="020B0502020202020204" pitchFamily="34" charset="0"/>
              </a:defRPr>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20C624E-DF92-4841-B9B9-DD11AA239B85}" type="datetime1">
              <a:rPr lang="en-US"/>
              <a:t>4/7/2021</a:t>
            </a:fld>
            <a:endParaRPr/>
          </a:p>
        </p:txBody>
      </p:sp>
      <p:sp>
        <p:nvSpPr>
          <p:cNvPr id="5" name="Slide Number Placeholder 4"/>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37447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414" y="1905002"/>
            <a:ext cx="10239884" cy="1523495"/>
          </a:xfrm>
        </p:spPr>
        <p:txBody>
          <a:bodyPr>
            <a:noAutofit/>
          </a:bodyPr>
          <a:lstStyle>
            <a:lvl1pPr>
              <a:lnSpc>
                <a:spcPct val="90000"/>
              </a:lnSpc>
              <a:defRPr sz="5398"/>
            </a:lvl1pPr>
          </a:lstStyle>
          <a:p>
            <a:r>
              <a:rPr lang="en-US"/>
              <a:t>Click to edit Master title style</a:t>
            </a:r>
            <a:endParaRPr lang="en-US" dirty="0"/>
          </a:p>
        </p:txBody>
      </p:sp>
      <p:sp>
        <p:nvSpPr>
          <p:cNvPr id="3" name="Subtitle 2"/>
          <p:cNvSpPr>
            <a:spLocks noGrp="1"/>
          </p:cNvSpPr>
          <p:nvPr>
            <p:ph type="subTitle" idx="1"/>
          </p:nvPr>
        </p:nvSpPr>
        <p:spPr>
          <a:xfrm>
            <a:off x="973413" y="4344990"/>
            <a:ext cx="10239884" cy="461665"/>
          </a:xfrm>
        </p:spPr>
        <p:txBody>
          <a:bodyPr>
            <a:noAutofit/>
          </a:bodyPr>
          <a:lstStyle>
            <a:lvl1pPr marL="0" indent="0" algn="l">
              <a:lnSpc>
                <a:spcPct val="90000"/>
              </a:lnSpc>
              <a:spcBef>
                <a:spcPts val="0"/>
              </a:spcBef>
              <a:buNone/>
              <a:defRPr>
                <a:solidFill>
                  <a:schemeClr val="tx1"/>
                </a:solidFill>
              </a:defRPr>
            </a:lvl1pPr>
            <a:lvl2pPr marL="457045" indent="0" algn="ctr">
              <a:buNone/>
              <a:defRPr>
                <a:solidFill>
                  <a:schemeClr val="tx1">
                    <a:tint val="75000"/>
                  </a:schemeClr>
                </a:solidFill>
              </a:defRPr>
            </a:lvl2pPr>
            <a:lvl3pPr marL="914089"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7"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0117157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150" y="649805"/>
            <a:ext cx="9388498" cy="1523494"/>
          </a:xfrm>
        </p:spPr>
        <p:txBody>
          <a:bodyPr anchor="ctr" anchorCtr="0">
            <a:noAutofit/>
          </a:bodyPr>
          <a:lstStyle>
            <a:lvl1pPr>
              <a:lnSpc>
                <a:spcPct val="90000"/>
              </a:lnSpc>
              <a:defRPr sz="5398"/>
            </a:lvl1pPr>
          </a:lstStyle>
          <a:p>
            <a:r>
              <a:rPr lang="en-US"/>
              <a:t>Click to edit Master title style</a:t>
            </a:r>
            <a:endParaRPr lang="en-US" dirty="0"/>
          </a:p>
        </p:txBody>
      </p:sp>
      <p:sp>
        <p:nvSpPr>
          <p:cNvPr id="3" name="Subtitle 2"/>
          <p:cNvSpPr>
            <a:spLocks noGrp="1"/>
          </p:cNvSpPr>
          <p:nvPr>
            <p:ph type="subTitle" idx="1"/>
          </p:nvPr>
        </p:nvSpPr>
        <p:spPr>
          <a:xfrm>
            <a:off x="1824798" y="4344990"/>
            <a:ext cx="9388498" cy="461665"/>
          </a:xfrm>
        </p:spPr>
        <p:txBody>
          <a:bodyPr>
            <a:noAutofit/>
          </a:bodyPr>
          <a:lstStyle>
            <a:lvl1pPr marL="0" indent="0" algn="l">
              <a:lnSpc>
                <a:spcPct val="90000"/>
              </a:lnSpc>
              <a:spcBef>
                <a:spcPts val="0"/>
              </a:spcBef>
              <a:buNone/>
              <a:defRPr>
                <a:solidFill>
                  <a:schemeClr val="tx1"/>
                </a:solidFill>
              </a:defRPr>
            </a:lvl1pPr>
            <a:lvl2pPr marL="457045" indent="0" algn="ctr">
              <a:buNone/>
              <a:defRPr>
                <a:solidFill>
                  <a:schemeClr val="tx1">
                    <a:tint val="75000"/>
                  </a:schemeClr>
                </a:solidFill>
              </a:defRPr>
            </a:lvl2pPr>
            <a:lvl3pPr marL="914089"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7"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482" y="2355850"/>
            <a:ext cx="1025081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9997"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139427575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7868" y="1411552"/>
            <a:ext cx="1117309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03129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F93F8E-AF5C-4339-84DF-73201A6A5773}"/>
              </a:ext>
            </a:extLst>
          </p:cNvPr>
          <p:cNvSpPr/>
          <p:nvPr userDrawn="1"/>
        </p:nvSpPr>
        <p:spPr>
          <a:xfrm>
            <a:off x="0" y="0"/>
            <a:ext cx="12188825" cy="685800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normAutofit/>
          </a:bodyPr>
          <a:lstStyle>
            <a:lvl1pPr>
              <a:defRPr sz="4800" b="1">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r>
              <a:rPr lang="en-US" dirty="0"/>
              <a:t>Click to edit Master title style</a:t>
            </a:r>
            <a:endParaRPr dirty="0"/>
          </a:p>
        </p:txBody>
      </p:sp>
      <p:sp>
        <p:nvSpPr>
          <p:cNvPr id="3" name="Content Placeholder 2"/>
          <p:cNvSpPr>
            <a:spLocks noGrp="1"/>
          </p:cNvSpPr>
          <p:nvPr>
            <p:ph idx="1"/>
          </p:nvPr>
        </p:nvSpPr>
        <p:spPr/>
        <p:txBody>
          <a:bodyPr>
            <a:normAutofit/>
          </a:bodyPr>
          <a:lstStyle>
            <a:lvl1pPr>
              <a:lnSpc>
                <a:spcPct val="108000"/>
              </a:lnSpc>
              <a:buClr>
                <a:schemeClr val="bg1"/>
              </a:buClr>
              <a:defRPr sz="3600">
                <a:solidFill>
                  <a:schemeClr val="bg1"/>
                </a:solidFill>
                <a:effectLst>
                  <a:outerShdw blurRad="38100" dist="38100" dir="2700000" algn="tl">
                    <a:srgbClr val="000000">
                      <a:alpha val="43137"/>
                    </a:srgbClr>
                  </a:outerShdw>
                </a:effectLst>
                <a:latin typeface="Century Gothic" panose="020B0502020202020204" pitchFamily="34" charset="0"/>
              </a:defRPr>
            </a:lvl1pPr>
            <a:lvl2pPr marL="854075" indent="-341313">
              <a:buClr>
                <a:schemeClr val="bg1"/>
              </a:buClr>
              <a:defRPr sz="2800">
                <a:solidFill>
                  <a:schemeClr val="bg1"/>
                </a:solidFill>
                <a:effectLst>
                  <a:outerShdw blurRad="38100" dist="38100" dir="2700000" algn="tl">
                    <a:srgbClr val="000000">
                      <a:alpha val="43137"/>
                    </a:srgbClr>
                  </a:outerShdw>
                </a:effectLst>
                <a:latin typeface="Century Gothic" panose="020B0502020202020204" pitchFamily="34" charset="0"/>
              </a:defRPr>
            </a:lvl2pPr>
            <a:lvl3pPr>
              <a:defRPr sz="2400">
                <a:solidFill>
                  <a:schemeClr val="bg1"/>
                </a:solidFill>
                <a:effectLst>
                  <a:outerShdw blurRad="38100" dist="38100" dir="2700000" algn="tl">
                    <a:srgbClr val="000000">
                      <a:alpha val="43137"/>
                    </a:srgbClr>
                  </a:outerShdw>
                </a:effectLst>
                <a:latin typeface="Century Gothic" panose="020B0502020202020204" pitchFamily="34" charset="0"/>
              </a:defRPr>
            </a:lvl3pPr>
            <a:lvl4pPr>
              <a:defRPr sz="2400">
                <a:solidFill>
                  <a:schemeClr val="bg1"/>
                </a:solidFill>
                <a:effectLst>
                  <a:outerShdw blurRad="38100" dist="38100" dir="2700000" algn="tl">
                    <a:srgbClr val="000000">
                      <a:alpha val="43137"/>
                    </a:srgbClr>
                  </a:outerShdw>
                </a:effectLst>
                <a:latin typeface="Century Gothic" panose="020B0502020202020204" pitchFamily="34" charset="0"/>
              </a:defRPr>
            </a:lvl4pPr>
            <a:lvl5pPr>
              <a:defRPr sz="2400">
                <a:solidFill>
                  <a:schemeClr val="bg1"/>
                </a:solidFill>
                <a:effectLst>
                  <a:outerShdw blurRad="38100" dist="38100" dir="2700000" algn="tl">
                    <a:srgbClr val="000000">
                      <a:alpha val="43137"/>
                    </a:srgbClr>
                  </a:outerShdw>
                </a:effectLst>
                <a:latin typeface="Century Gothic" panose="020B0502020202020204" pitchFamily="34" charset="0"/>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CC3EA6D-DF0B-4D4B-B359-5F1D1D0E30A4}" type="datetime1">
              <a:rPr lang="en-US"/>
              <a:t>4/7/2021</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4351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7868" y="1412875"/>
            <a:ext cx="1117309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874497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868" y="1411554"/>
            <a:ext cx="5484971" cy="1742015"/>
          </a:xfrm>
        </p:spPr>
        <p:txBody>
          <a:bodyPr/>
          <a:lstStyle>
            <a:lvl1pPr marL="339874" indent="-339874">
              <a:lnSpc>
                <a:spcPct val="90000"/>
              </a:lnSpc>
              <a:defRPr sz="2799"/>
            </a:lvl1pPr>
            <a:lvl2pPr marL="673136" indent="-325326">
              <a:lnSpc>
                <a:spcPct val="90000"/>
              </a:lnSpc>
              <a:defRPr sz="2399"/>
            </a:lvl2pPr>
            <a:lvl3pPr marL="953499" indent="-288297">
              <a:lnSpc>
                <a:spcPct val="90000"/>
              </a:lnSpc>
              <a:defRPr sz="1999"/>
            </a:lvl3pPr>
            <a:lvl4pPr marL="1227250" indent="-273751">
              <a:lnSpc>
                <a:spcPct val="90000"/>
              </a:lnSpc>
              <a:defRPr sz="1799"/>
            </a:lvl4pPr>
            <a:lvl5pPr marL="1515547" indent="-280363">
              <a:lnSpc>
                <a:spcPct val="90000"/>
              </a:lnSpc>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5986" y="1411554"/>
            <a:ext cx="5484971" cy="1742015"/>
          </a:xfrm>
        </p:spPr>
        <p:txBody>
          <a:bodyPr/>
          <a:lstStyle>
            <a:lvl1pPr marL="347810" indent="-347810">
              <a:lnSpc>
                <a:spcPct val="90000"/>
              </a:lnSpc>
              <a:defRPr sz="2799"/>
            </a:lvl1pPr>
            <a:lvl2pPr marL="673136" indent="-339874">
              <a:lnSpc>
                <a:spcPct val="90000"/>
              </a:lnSpc>
              <a:defRPr sz="2399"/>
            </a:lvl2pPr>
            <a:lvl3pPr marL="961433" indent="-302845">
              <a:lnSpc>
                <a:spcPct val="90000"/>
              </a:lnSpc>
              <a:defRPr sz="1999"/>
            </a:lvl3pPr>
            <a:lvl4pPr marL="1227250" indent="-265816">
              <a:lnSpc>
                <a:spcPct val="90000"/>
              </a:lnSpc>
              <a:defRPr sz="1799"/>
            </a:lvl4pPr>
            <a:lvl5pPr marL="1515547" indent="-273751">
              <a:lnSpc>
                <a:spcPct val="90000"/>
              </a:lnSpc>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624824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7868" y="1757803"/>
            <a:ext cx="5484971" cy="346249"/>
          </a:xfrm>
        </p:spPr>
        <p:txBody>
          <a:bodyPr anchor="b"/>
          <a:lstStyle>
            <a:lvl1pPr marL="0" indent="0">
              <a:lnSpc>
                <a:spcPct val="90000"/>
              </a:lnSpc>
              <a:spcBef>
                <a:spcPts val="0"/>
              </a:spcBef>
              <a:buNone/>
              <a:defRPr sz="2499" b="1"/>
            </a:lvl1pPr>
            <a:lvl2pPr marL="457045" indent="0">
              <a:buNone/>
              <a:defRPr sz="1999" b="1"/>
            </a:lvl2pPr>
            <a:lvl3pPr marL="914089" indent="0">
              <a:buNone/>
              <a:defRPr sz="1799" b="1"/>
            </a:lvl3pPr>
            <a:lvl4pPr marL="1371134" indent="0">
              <a:buNone/>
              <a:defRPr sz="1600" b="1"/>
            </a:lvl4pPr>
            <a:lvl5pPr marL="1828178" indent="0">
              <a:buNone/>
              <a:defRPr sz="1600" b="1"/>
            </a:lvl5pPr>
            <a:lvl6pPr marL="2285223" indent="0">
              <a:buNone/>
              <a:defRPr sz="1600" b="1"/>
            </a:lvl6pPr>
            <a:lvl7pPr marL="2742267" indent="0">
              <a:buNone/>
              <a:defRPr sz="1600" b="1"/>
            </a:lvl7pPr>
            <a:lvl8pPr marL="3199312" indent="0">
              <a:buNone/>
              <a:defRPr sz="1600" b="1"/>
            </a:lvl8pPr>
            <a:lvl9pPr marL="3656357" indent="0">
              <a:buNone/>
              <a:defRPr sz="1600" b="1"/>
            </a:lvl9pPr>
          </a:lstStyle>
          <a:p>
            <a:pPr lvl="0"/>
            <a:r>
              <a:rPr lang="en-US"/>
              <a:t>Click to edit Master text styles</a:t>
            </a:r>
          </a:p>
        </p:txBody>
      </p:sp>
      <p:sp>
        <p:nvSpPr>
          <p:cNvPr id="4" name="Content Placeholder 3"/>
          <p:cNvSpPr>
            <a:spLocks noGrp="1"/>
          </p:cNvSpPr>
          <p:nvPr>
            <p:ph sz="half" idx="2"/>
          </p:nvPr>
        </p:nvSpPr>
        <p:spPr>
          <a:xfrm>
            <a:off x="507867" y="2174875"/>
            <a:ext cx="5484971" cy="1537344"/>
          </a:xfrm>
        </p:spPr>
        <p:txBody>
          <a:bodyPr/>
          <a:lstStyle>
            <a:lvl1pPr marL="281685" indent="-281685">
              <a:defRPr sz="2299"/>
            </a:lvl1pPr>
            <a:lvl2pPr marL="562049" indent="-265816">
              <a:defRPr sz="1999"/>
            </a:lvl2pPr>
            <a:lvl3pPr marL="813318" indent="-243334">
              <a:defRPr sz="1799"/>
            </a:lvl3pPr>
            <a:lvl4pPr marL="1050039" indent="-228787">
              <a:defRPr sz="1699"/>
            </a:lvl4pPr>
            <a:lvl5pPr marL="1278826" indent="-206305">
              <a:defRPr sz="1699"/>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030" y="1757803"/>
            <a:ext cx="5487929" cy="346249"/>
          </a:xfrm>
        </p:spPr>
        <p:txBody>
          <a:bodyPr anchor="b"/>
          <a:lstStyle>
            <a:lvl1pPr marL="0" indent="0">
              <a:lnSpc>
                <a:spcPct val="90000"/>
              </a:lnSpc>
              <a:spcBef>
                <a:spcPts val="0"/>
              </a:spcBef>
              <a:buNone/>
              <a:defRPr sz="2499" b="1"/>
            </a:lvl1pPr>
            <a:lvl2pPr marL="457045" indent="0">
              <a:buNone/>
              <a:defRPr sz="1999" b="1"/>
            </a:lvl2pPr>
            <a:lvl3pPr marL="914089" indent="0">
              <a:buNone/>
              <a:defRPr sz="1799" b="1"/>
            </a:lvl3pPr>
            <a:lvl4pPr marL="1371134" indent="0">
              <a:buNone/>
              <a:defRPr sz="1600" b="1"/>
            </a:lvl4pPr>
            <a:lvl5pPr marL="1828178" indent="0">
              <a:buNone/>
              <a:defRPr sz="1600" b="1"/>
            </a:lvl5pPr>
            <a:lvl6pPr marL="2285223" indent="0">
              <a:buNone/>
              <a:defRPr sz="1600" b="1"/>
            </a:lvl6pPr>
            <a:lvl7pPr marL="2742267" indent="0">
              <a:buNone/>
              <a:defRPr sz="1600" b="1"/>
            </a:lvl7pPr>
            <a:lvl8pPr marL="3199312" indent="0">
              <a:buNone/>
              <a:defRPr sz="1600" b="1"/>
            </a:lvl8pPr>
            <a:lvl9pPr marL="365635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174875"/>
            <a:ext cx="5489202" cy="1537344"/>
          </a:xfrm>
        </p:spPr>
        <p:txBody>
          <a:bodyPr/>
          <a:lstStyle>
            <a:lvl1pPr marL="296232" indent="-296232">
              <a:defRPr sz="2299"/>
            </a:lvl1pPr>
            <a:lvl2pPr marL="569984" indent="-273751">
              <a:defRPr sz="1999"/>
            </a:lvl2pPr>
            <a:lvl3pPr marL="821253" indent="-244657">
              <a:defRPr sz="1799"/>
            </a:lvl3pPr>
            <a:lvl4pPr marL="1050039" indent="-236722">
              <a:defRPr sz="1699"/>
            </a:lvl4pPr>
            <a:lvl5pPr marL="1278826" indent="-220853">
              <a:defRPr sz="1699"/>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592596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129774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07782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06498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507868" y="1411553"/>
            <a:ext cx="1117309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106643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507868" y="1411553"/>
            <a:ext cx="1117309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7"/>
            <a:ext cx="12188826"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237046812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150" y="649805"/>
            <a:ext cx="9388498" cy="1523494"/>
          </a:xfrm>
        </p:spPr>
        <p:txBody>
          <a:bodyPr anchor="ctr" anchorCtr="0">
            <a:noAutofit/>
          </a:bodyPr>
          <a:lstStyle>
            <a:lvl1pPr>
              <a:lnSpc>
                <a:spcPct val="90000"/>
              </a:lnSpc>
              <a:defRPr sz="5398"/>
            </a:lvl1pPr>
          </a:lstStyle>
          <a:p>
            <a:r>
              <a:rPr lang="en-US"/>
              <a:t>Click to edit Master title style</a:t>
            </a:r>
            <a:endParaRPr lang="en-US" dirty="0"/>
          </a:p>
        </p:txBody>
      </p:sp>
      <p:sp>
        <p:nvSpPr>
          <p:cNvPr id="3" name="Subtitle 2"/>
          <p:cNvSpPr>
            <a:spLocks noGrp="1"/>
          </p:cNvSpPr>
          <p:nvPr>
            <p:ph type="subTitle" idx="1"/>
          </p:nvPr>
        </p:nvSpPr>
        <p:spPr>
          <a:xfrm>
            <a:off x="1824798" y="4344990"/>
            <a:ext cx="9388498" cy="461665"/>
          </a:xfrm>
        </p:spPr>
        <p:txBody>
          <a:bodyPr>
            <a:noAutofit/>
          </a:bodyPr>
          <a:lstStyle>
            <a:lvl1pPr marL="0" indent="0" algn="l">
              <a:lnSpc>
                <a:spcPct val="90000"/>
              </a:lnSpc>
              <a:spcBef>
                <a:spcPts val="0"/>
              </a:spcBef>
              <a:buNone/>
              <a:defRPr>
                <a:solidFill>
                  <a:schemeClr val="tx1"/>
                </a:solidFill>
              </a:defRPr>
            </a:lvl1pPr>
            <a:lvl2pPr marL="457045" indent="0" algn="ctr">
              <a:buNone/>
              <a:defRPr>
                <a:solidFill>
                  <a:schemeClr val="tx1">
                    <a:tint val="75000"/>
                  </a:schemeClr>
                </a:solidFill>
              </a:defRPr>
            </a:lvl2pPr>
            <a:lvl3pPr marL="914089"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7"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482" y="2355850"/>
            <a:ext cx="1025081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9997"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20167751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squares"/>
          <p:cNvGrpSpPr/>
          <p:nvPr/>
        </p:nvGrpSpPr>
        <p:grpSpPr>
          <a:xfrm>
            <a:off x="0" y="1135743"/>
            <a:ext cx="1622332" cy="799981"/>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828324" y="362396"/>
            <a:ext cx="9141619" cy="1676400"/>
          </a:xfrm>
        </p:spPr>
        <p:txBody>
          <a:bodyPr>
            <a:noAutofit/>
          </a:bodyPr>
          <a:lstStyle>
            <a:lvl1pPr>
              <a:lnSpc>
                <a:spcPct val="80000"/>
              </a:lnSpc>
              <a:defRPr sz="6000">
                <a:latin typeface="Century Gothic" panose="020B0502020202020204" pitchFamily="34" charset="0"/>
              </a:defRPr>
            </a:lvl1pPr>
          </a:lstStyle>
          <a:p>
            <a:r>
              <a:rPr lang="en-US"/>
              <a:t>Click to edit Master title style</a:t>
            </a:r>
            <a:endParaRPr/>
          </a:p>
        </p:txBody>
      </p:sp>
      <p:sp>
        <p:nvSpPr>
          <p:cNvPr id="3" name="Subtitle 2"/>
          <p:cNvSpPr>
            <a:spLocks noGrp="1"/>
          </p:cNvSpPr>
          <p:nvPr>
            <p:ph type="subTitle" idx="1"/>
          </p:nvPr>
        </p:nvSpPr>
        <p:spPr>
          <a:xfrm>
            <a:off x="1828324" y="2117027"/>
            <a:ext cx="9141619" cy="886344"/>
          </a:xfrm>
        </p:spPr>
        <p:txBody>
          <a:bodyPr>
            <a:normAutofit/>
          </a:bodyPr>
          <a:lstStyle>
            <a:lvl1pPr marL="0" indent="0" algn="l">
              <a:buNone/>
              <a:defRPr sz="2800">
                <a:solidFill>
                  <a:schemeClr val="accent1">
                    <a:lumMod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209051-6E81-43E8-9099-FF6A0C3DCFE8}" type="datetime1">
              <a:rPr lang="en-US"/>
              <a:t>4/7/2021</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pic>
        <p:nvPicPr>
          <p:cNvPr id="12" name="Picture 11">
            <a:hlinkClick r:id="rId3" action="ppaction://hlinkpres?slideindex=1&amp;slidetitle="/>
            <a:extLst>
              <a:ext uri="{FF2B5EF4-FFF2-40B4-BE49-F238E27FC236}">
                <a16:creationId xmlns:a16="http://schemas.microsoft.com/office/drawing/2014/main" id="{696C6C4A-B429-4E65-B754-6756B2A2A5D5}"/>
              </a:ext>
            </a:extLst>
          </p:cNvPr>
          <p:cNvPicPr>
            <a:picLocks noChangeAspect="1"/>
          </p:cNvPicPr>
          <p:nvPr userDrawn="1"/>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735258" y="2895600"/>
            <a:ext cx="8718308" cy="3924260"/>
          </a:xfrm>
          <a:prstGeom prst="rect">
            <a:avLst/>
          </a:prstGeom>
          <a:solidFill>
            <a:schemeClr val="bg1"/>
          </a:solidFill>
          <a:ln>
            <a:noFill/>
          </a:ln>
          <a:effectLst/>
        </p:spPr>
      </p:pic>
    </p:spTree>
    <p:extLst>
      <p:ext uri="{BB962C8B-B14F-4D97-AF65-F5344CB8AC3E}">
        <p14:creationId xmlns:p14="http://schemas.microsoft.com/office/powerpoint/2010/main" val="3010922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583B6D-B6E1-494A-B39B-CBDB6916DDFD}"/>
              </a:ext>
            </a:extLst>
          </p:cNvPr>
          <p:cNvSpPr/>
          <p:nvPr userDrawn="1"/>
        </p:nvSpPr>
        <p:spPr>
          <a:xfrm>
            <a:off x="0" y="0"/>
            <a:ext cx="12188825" cy="685800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6612" y="2209800"/>
            <a:ext cx="10209531" cy="2105367"/>
          </a:xfrm>
        </p:spPr>
        <p:txBody>
          <a:bodyPr anchor="ctr">
            <a:noAutofit/>
          </a:bodyPr>
          <a:lstStyle>
            <a:lvl1pPr algn="ctr">
              <a:defRPr sz="7200" b="1" cap="all" baseline="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defRPr>
            </a:lvl1pPr>
          </a:lstStyle>
          <a:p>
            <a:r>
              <a:rPr lang="en-US" dirty="0"/>
              <a:t>Click to edit Master title style</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77EDB99-15BC-4479-BAC5-1E502E66917A}" type="datetime1">
              <a:rPr lang="en-US"/>
              <a:t>4/7/2021</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cxnSp>
        <p:nvCxnSpPr>
          <p:cNvPr id="12" name="Straight Connector 11">
            <a:extLst>
              <a:ext uri="{FF2B5EF4-FFF2-40B4-BE49-F238E27FC236}">
                <a16:creationId xmlns:a16="http://schemas.microsoft.com/office/drawing/2014/main" id="{7B0F9C48-E281-4A72-B40F-5D1FD7996AB7}"/>
              </a:ext>
            </a:extLst>
          </p:cNvPr>
          <p:cNvCxnSpPr/>
          <p:nvPr userDrawn="1"/>
        </p:nvCxnSpPr>
        <p:spPr>
          <a:xfrm>
            <a:off x="912812" y="2209800"/>
            <a:ext cx="102108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19EF98-AFD8-4F09-8E64-F684108532A7}"/>
              </a:ext>
            </a:extLst>
          </p:cNvPr>
          <p:cNvCxnSpPr>
            <a:cxnSpLocks/>
          </p:cNvCxnSpPr>
          <p:nvPr userDrawn="1"/>
        </p:nvCxnSpPr>
        <p:spPr>
          <a:xfrm>
            <a:off x="836612" y="4267200"/>
            <a:ext cx="102108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693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b="1">
                <a:latin typeface="Century Gothic" panose="020B0502020202020204" pitchFamily="34" charset="0"/>
              </a:defRPr>
            </a:lvl1pPr>
          </a:lstStyle>
          <a:p>
            <a:r>
              <a:rPr lang="en-US"/>
              <a:t>Click to edit Master title style</a:t>
            </a:r>
            <a:endParaRPr/>
          </a:p>
        </p:txBody>
      </p:sp>
      <p:sp>
        <p:nvSpPr>
          <p:cNvPr id="3" name="Content Placeholder 2"/>
          <p:cNvSpPr>
            <a:spLocks noGrp="1"/>
          </p:cNvSpPr>
          <p:nvPr>
            <p:ph idx="1"/>
          </p:nvPr>
        </p:nvSpPr>
        <p:spPr/>
        <p:txBody>
          <a:bodyPr>
            <a:normAutofit/>
          </a:bodyPr>
          <a:lstStyle>
            <a:lvl1pPr>
              <a:lnSpc>
                <a:spcPct val="108000"/>
              </a:lnSpc>
              <a:buClr>
                <a:schemeClr val="accent6">
                  <a:lumMod val="75000"/>
                </a:schemeClr>
              </a:buClr>
              <a:defRPr sz="3600">
                <a:latin typeface="Century Gothic" panose="020B0502020202020204" pitchFamily="34" charset="0"/>
              </a:defRPr>
            </a:lvl1pPr>
            <a:lvl2pPr>
              <a:defRPr sz="2800">
                <a:latin typeface="Century Gothic" panose="020B0502020202020204" pitchFamily="34" charset="0"/>
              </a:defRPr>
            </a:lvl2pPr>
            <a:lvl3pPr>
              <a:defRPr sz="2400">
                <a:latin typeface="Century Gothic" panose="020B0502020202020204" pitchFamily="34" charset="0"/>
              </a:defRPr>
            </a:lvl3pPr>
            <a:lvl4pPr>
              <a:defRPr sz="2400">
                <a:latin typeface="Century Gothic" panose="020B0502020202020204" pitchFamily="34" charset="0"/>
              </a:defRPr>
            </a:lvl4pPr>
            <a:lvl5pPr>
              <a:defRPr sz="2400">
                <a:latin typeface="Century Gothic" panose="020B0502020202020204" pitchFamily="34" charset="0"/>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CC3EA6D-DF0B-4D4B-B359-5F1D1D0E30A4}" type="datetime1">
              <a:rPr lang="en-US"/>
              <a:t>4/7/2021</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85592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812" y="2209800"/>
            <a:ext cx="10209531" cy="2105367"/>
          </a:xfrm>
        </p:spPr>
        <p:txBody>
          <a:bodyPr anchor="ctr">
            <a:noAutofit/>
          </a:bodyPr>
          <a:lstStyle>
            <a:lvl1pPr algn="ctr">
              <a:defRPr sz="8800" b="1" cap="all" baseline="0">
                <a:latin typeface="Cambria" panose="02040503050406030204" pitchFamily="18" charset="0"/>
                <a:ea typeface="Cambria" panose="02040503050406030204" pitchFamily="18" charset="0"/>
              </a:defRPr>
            </a:lvl1pPr>
          </a:lstStyle>
          <a:p>
            <a:r>
              <a:rPr lang="en-US" dirty="0"/>
              <a:t>Click to edit Master title style</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77EDB99-15BC-4479-BAC5-1E502E66917A}" type="datetime1">
              <a:rPr lang="en-US"/>
              <a:t>4/7/2021</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cxnSp>
        <p:nvCxnSpPr>
          <p:cNvPr id="12" name="Straight Connector 11">
            <a:extLst>
              <a:ext uri="{FF2B5EF4-FFF2-40B4-BE49-F238E27FC236}">
                <a16:creationId xmlns:a16="http://schemas.microsoft.com/office/drawing/2014/main" id="{7B0F9C48-E281-4A72-B40F-5D1FD7996AB7}"/>
              </a:ext>
            </a:extLst>
          </p:cNvPr>
          <p:cNvCxnSpPr/>
          <p:nvPr userDrawn="1"/>
        </p:nvCxnSpPr>
        <p:spPr>
          <a:xfrm>
            <a:off x="836612" y="1371600"/>
            <a:ext cx="10210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19EF98-AFD8-4F09-8E64-F684108532A7}"/>
              </a:ext>
            </a:extLst>
          </p:cNvPr>
          <p:cNvCxnSpPr/>
          <p:nvPr userDrawn="1"/>
        </p:nvCxnSpPr>
        <p:spPr>
          <a:xfrm>
            <a:off x="912812" y="5029200"/>
            <a:ext cx="10210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116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9751060" cy="1295400"/>
          </a:xfrm>
        </p:spPr>
        <p:txBody>
          <a:bodyPr/>
          <a:lstStyle/>
          <a:p>
            <a:r>
              <a:rPr lang="en-US"/>
              <a:t>Click to edit Master title style</a:t>
            </a:r>
            <a:endParaRPr/>
          </a:p>
        </p:txBody>
      </p:sp>
      <p:sp>
        <p:nvSpPr>
          <p:cNvPr id="3" name="Content Placeholder 2"/>
          <p:cNvSpPr>
            <a:spLocks noGrp="1"/>
          </p:cNvSpPr>
          <p:nvPr>
            <p:ph sz="half" idx="1"/>
          </p:nvPr>
        </p:nvSpPr>
        <p:spPr>
          <a:xfrm>
            <a:off x="1141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094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4067C2A3-CD19-48AB-9F64-ECCF75182EDD}" type="datetime1">
              <a:rPr lang="en-US"/>
              <a:t>4/7/2021</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05155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9751060" cy="12954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1412" y="1524000"/>
            <a:ext cx="487553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41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094412" y="1524000"/>
            <a:ext cx="487553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094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0363E8C1-7C87-4705-AB97-8CD17D208E3F}" type="datetime1">
              <a:rPr lang="en-US"/>
              <a:t>4/7/2021</a:t>
            </a:fld>
            <a:endParaRPr/>
          </a:p>
        </p:txBody>
      </p:sp>
      <p:sp>
        <p:nvSpPr>
          <p:cNvPr id="9" name="Slide Number Placeholder 8"/>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15694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8883" y="228600"/>
            <a:ext cx="9751060" cy="1295400"/>
          </a:xfrm>
        </p:spPr>
        <p:txBody>
          <a:bodyPr>
            <a:normAutofit/>
          </a:bodyPr>
          <a:lstStyle>
            <a:lvl1pPr>
              <a:defRPr sz="5400" b="1">
                <a:latin typeface="Century Gothic" panose="020B0502020202020204" pitchFamily="34" charset="0"/>
              </a:defRPr>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20C624E-DF92-4841-B9B9-DD11AA239B85}" type="datetime1">
              <a:rPr lang="en-US"/>
              <a:t>4/7/2021</a:t>
            </a:fld>
            <a:endParaRPr/>
          </a:p>
        </p:txBody>
      </p:sp>
      <p:sp>
        <p:nvSpPr>
          <p:cNvPr id="5" name="Slide Number Placeholder 4"/>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48081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20C624E-DF92-4841-B9B9-DD11AA239B85}" type="datetime1">
              <a:rPr lang="en-US"/>
              <a:t>4/7/2021</a:t>
            </a:fld>
            <a:endParaRPr/>
          </a:p>
        </p:txBody>
      </p:sp>
      <p:sp>
        <p:nvSpPr>
          <p:cNvPr id="5" name="Slide Number Placeholder 4"/>
          <p:cNvSpPr>
            <a:spLocks noGrp="1"/>
          </p:cNvSpPr>
          <p:nvPr>
            <p:ph type="sldNum" sz="quarter" idx="12"/>
          </p:nvPr>
        </p:nvSpPr>
        <p:spPr/>
        <p:txBody>
          <a:bodyPr/>
          <a:lstStyle/>
          <a:p>
            <a:fld id="{34C99D79-8A4B-4031-B1E0-AF26F8EDF2BC}" type="slidenum">
              <a:rPr/>
              <a:t>‹#›</a:t>
            </a:fld>
            <a:endParaRPr/>
          </a:p>
        </p:txBody>
      </p:sp>
      <p:pic>
        <p:nvPicPr>
          <p:cNvPr id="6" name="Picture 5">
            <a:extLst>
              <a:ext uri="{FF2B5EF4-FFF2-40B4-BE49-F238E27FC236}">
                <a16:creationId xmlns:a16="http://schemas.microsoft.com/office/drawing/2014/main" id="{1CF743B0-358F-4D6D-A85A-42EEA50A818F}"/>
              </a:ext>
            </a:extLst>
          </p:cNvPr>
          <p:cNvPicPr>
            <a:picLocks noChangeAspect="1"/>
          </p:cNvPicPr>
          <p:nvPr userDrawn="1"/>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531812" y="1981200"/>
            <a:ext cx="1266825" cy="1266825"/>
          </a:xfrm>
          <a:prstGeom prst="rect">
            <a:avLst/>
          </a:prstGeom>
        </p:spPr>
      </p:pic>
      <p:sp>
        <p:nvSpPr>
          <p:cNvPr id="7" name="Title 1">
            <a:extLst>
              <a:ext uri="{FF2B5EF4-FFF2-40B4-BE49-F238E27FC236}">
                <a16:creationId xmlns:a16="http://schemas.microsoft.com/office/drawing/2014/main" id="{FFCEA62C-3407-4990-BB07-FF405F2C3D0A}"/>
              </a:ext>
            </a:extLst>
          </p:cNvPr>
          <p:cNvSpPr>
            <a:spLocks noGrp="1"/>
          </p:cNvSpPr>
          <p:nvPr>
            <p:ph type="title" hasCustomPrompt="1"/>
          </p:nvPr>
        </p:nvSpPr>
        <p:spPr>
          <a:xfrm>
            <a:off x="1217612" y="228600"/>
            <a:ext cx="9751060" cy="1295400"/>
          </a:xfrm>
        </p:spPr>
        <p:txBody>
          <a:bodyPr>
            <a:normAutofit/>
          </a:bodyPr>
          <a:lstStyle>
            <a:lvl1pPr>
              <a:defRPr sz="5400" b="1">
                <a:solidFill>
                  <a:schemeClr val="bg1"/>
                </a:solidFill>
                <a:latin typeface="Century Gothic" panose="020B0502020202020204" pitchFamily="34" charset="0"/>
              </a:defRPr>
            </a:lvl1pPr>
          </a:lstStyle>
          <a:p>
            <a:r>
              <a:rPr lang="en-US" dirty="0"/>
              <a:t>o edit Master title style</a:t>
            </a:r>
            <a:endParaRPr dirty="0"/>
          </a:p>
        </p:txBody>
      </p:sp>
    </p:spTree>
    <p:extLst>
      <p:ext uri="{BB962C8B-B14F-4D97-AF65-F5344CB8AC3E}">
        <p14:creationId xmlns:p14="http://schemas.microsoft.com/office/powerpoint/2010/main" val="86033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FBDA3AE1-4360-4D5B-BDBC-656B872DD533}" type="datetime1">
              <a:rPr lang="en-US"/>
              <a:t>4/7/2021</a:t>
            </a:fld>
            <a:endParaRPr/>
          </a:p>
        </p:txBody>
      </p:sp>
      <p:sp>
        <p:nvSpPr>
          <p:cNvPr id="4" name="Slide Number Placeholder 3"/>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70340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75530" y="1600200"/>
            <a:ext cx="6094413"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218883" y="1600202"/>
            <a:ext cx="3453500" cy="4571999"/>
          </a:xfrm>
        </p:spPr>
        <p:txBody>
          <a:bodyPr>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20990708-46A4-4851-883E-8DFB8939107E}" type="datetime1">
              <a:rPr lang="en-US"/>
              <a:t>4/7/2021</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89802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218887" y="1600200"/>
            <a:ext cx="6703850" cy="3657600"/>
          </a:xfrm>
          <a:prstGeom prst="roundRect">
            <a:avLst>
              <a:gd name="adj" fmla="val 3098"/>
            </a:avLst>
          </a:prstGeom>
        </p:spPr>
        <p:txBody>
          <a:bodyPr>
            <a:normAutofit/>
          </a:bodyPr>
          <a:lstStyle>
            <a:lvl1pPr marL="0" indent="0">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8125883" y="1600200"/>
            <a:ext cx="2844059" cy="3759200"/>
          </a:xfrm>
        </p:spPr>
        <p:txBody>
          <a:bodyPr anchor="b">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E88EFFC-86AE-4294-A319-CAFC2651994B}" type="datetime1">
              <a:rPr lang="en-US"/>
              <a:t>4/7/2021</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41241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CEAB04-7709-4C1E-A61A-74684A0170FC}" type="datetime1">
              <a:rPr lang="en-US"/>
              <a:t>4/7/2021</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05758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4067C2A3-CD19-48AB-9F64-ECCF75182EDD}" type="datetime1">
              <a:rPr lang="en-US"/>
              <a:t>4/7/2021</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
        <p:nvSpPr>
          <p:cNvPr id="8" name="Rectangle 7">
            <a:extLst>
              <a:ext uri="{FF2B5EF4-FFF2-40B4-BE49-F238E27FC236}">
                <a16:creationId xmlns:a16="http://schemas.microsoft.com/office/drawing/2014/main" id="{92AE3CBF-E84E-4FA5-B7A5-E00223A5F659}"/>
              </a:ext>
            </a:extLst>
          </p:cNvPr>
          <p:cNvSpPr/>
          <p:nvPr userDrawn="1"/>
        </p:nvSpPr>
        <p:spPr>
          <a:xfrm>
            <a:off x="0" y="0"/>
            <a:ext cx="6170612"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E1C2733-471F-477C-9905-DE7E11B37DEC}"/>
              </a:ext>
            </a:extLst>
          </p:cNvPr>
          <p:cNvSpPr/>
          <p:nvPr userDrawn="1"/>
        </p:nvSpPr>
        <p:spPr>
          <a:xfrm>
            <a:off x="6153785" y="0"/>
            <a:ext cx="6035040" cy="6858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79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squares"/>
          <p:cNvGrpSpPr/>
          <p:nvPr/>
        </p:nvGrpSpPr>
        <p:grpSpPr>
          <a:xfrm rot="5400000">
            <a:off x="9583007" y="233864"/>
            <a:ext cx="1063300" cy="524046"/>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5" name="bottom graphic"/>
          <p:cNvGrpSpPr/>
          <p:nvPr/>
        </p:nvGrpSpPr>
        <p:grpSpPr>
          <a:xfrm>
            <a:off x="0" y="5395517"/>
            <a:ext cx="12188825" cy="1462483"/>
            <a:chOff x="0" y="4046638"/>
            <a:chExt cx="9144000" cy="1096862"/>
          </a:xfrm>
        </p:grpSpPr>
        <p:sp>
          <p:nvSpPr>
            <p:cNvPr id="16" name="Freeform 15"/>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72"/>
            <p:cNvSpPr/>
            <p:nvPr/>
          </p:nvSpPr>
          <p:spPr bwMode="ltGray">
            <a:xfrm rot="5400000">
              <a:off x="4023569" y="23069"/>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Vertical Title 1"/>
          <p:cNvSpPr>
            <a:spLocks noGrp="1"/>
          </p:cNvSpPr>
          <p:nvPr>
            <p:ph type="title" orient="vert"/>
          </p:nvPr>
        </p:nvSpPr>
        <p:spPr>
          <a:xfrm>
            <a:off x="9751060" y="1150514"/>
            <a:ext cx="1828324" cy="502168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1150514"/>
            <a:ext cx="8227457" cy="5021685"/>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C79BD0D-E0B1-4CED-AC65-708AC79EB9CD}" type="datetime1">
              <a:rPr lang="en-US"/>
              <a:t>4/7/2021</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57689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grpSp>
        <p:nvGrpSpPr>
          <p:cNvPr id="7" name="squares"/>
          <p:cNvGrpSpPr/>
          <p:nvPr/>
        </p:nvGrpSpPr>
        <p:grpSpPr>
          <a:xfrm>
            <a:off x="0" y="3124415"/>
            <a:ext cx="1622332" cy="805061"/>
            <a:chOff x="0" y="2343311"/>
            <a:chExt cx="1217066" cy="603796"/>
          </a:xfrm>
        </p:grpSpPr>
        <p:sp>
          <p:nvSpPr>
            <p:cNvPr id="8" name="Rounded Rectangle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9" name="bottom graphic"/>
          <p:cNvGrpSpPr/>
          <p:nvPr/>
        </p:nvGrpSpPr>
        <p:grpSpPr>
          <a:xfrm>
            <a:off x="0" y="5409216"/>
            <a:ext cx="12188825" cy="1462483"/>
            <a:chOff x="0" y="4056912"/>
            <a:chExt cx="9144000" cy="1096862"/>
          </a:xfrm>
        </p:grpSpPr>
        <p:sp>
          <p:nvSpPr>
            <p:cNvPr id="20" name="Freeform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1827212" y="2514600"/>
            <a:ext cx="9296400" cy="2105367"/>
          </a:xfrm>
        </p:spPr>
        <p:txBody>
          <a:bodyPr anchor="ctr">
            <a:normAutofit/>
          </a:bodyPr>
          <a:lstStyle>
            <a:lvl1pPr algn="l">
              <a:defRPr sz="5400" b="1" cap="none" baseline="0"/>
            </a:lvl1pPr>
          </a:lstStyle>
          <a:p>
            <a:r>
              <a:rPr lang="en-US" dirty="0"/>
              <a:t>Click to edit Master title style</a:t>
            </a:r>
            <a:endParaRPr dirty="0"/>
          </a:p>
        </p:txBody>
      </p:sp>
      <p:sp>
        <p:nvSpPr>
          <p:cNvPr id="3" name="Text Placeholder 2"/>
          <p:cNvSpPr>
            <a:spLocks noGrp="1"/>
          </p:cNvSpPr>
          <p:nvPr>
            <p:ph type="body" idx="1"/>
          </p:nvPr>
        </p:nvSpPr>
        <p:spPr>
          <a:xfrm>
            <a:off x="1827212" y="4648200"/>
            <a:ext cx="9141619" cy="933297"/>
          </a:xfrm>
        </p:spPr>
        <p:txBody>
          <a:bodyPr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77EDB99-15BC-4479-BAC5-1E502E66917A}" type="datetime1">
              <a:rPr lang="en-US"/>
              <a:t>4/7/2021</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107926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Multiple Choice">
    <p:spTree>
      <p:nvGrpSpPr>
        <p:cNvPr id="1" name=""/>
        <p:cNvGrpSpPr/>
        <p:nvPr/>
      </p:nvGrpSpPr>
      <p:grpSpPr>
        <a:xfrm>
          <a:off x="0" y="0"/>
          <a:ext cx="0" cy="0"/>
          <a:chOff x="0" y="0"/>
          <a:chExt cx="0" cy="0"/>
        </a:xfrm>
      </p:grpSpPr>
      <p:sp>
        <p:nvSpPr>
          <p:cNvPr id="11" name="Rectangle 2"/>
          <p:cNvSpPr>
            <a:spLocks noGrp="1"/>
          </p:cNvSpPr>
          <p:nvPr>
            <p:ph type="title" hasCustomPrompt="1"/>
          </p:nvPr>
        </p:nvSpPr>
        <p:spPr>
          <a:xfrm>
            <a:off x="914162" y="496343"/>
            <a:ext cx="10258928" cy="1371600"/>
          </a:xfrm>
        </p:spPr>
        <p:txBody>
          <a:bodyPr vert="horz"/>
          <a:lstStyle>
            <a:lvl1pPr algn="l">
              <a:defRPr i="1" baseline="0"/>
            </a:lvl1pPr>
            <a:extLst/>
          </a:lstStyle>
          <a:p>
            <a:r>
              <a:rPr lang="en-US" dirty="0"/>
              <a:t>Click to add question</a:t>
            </a:r>
          </a:p>
        </p:txBody>
      </p:sp>
      <p:sp>
        <p:nvSpPr>
          <p:cNvPr id="31" name="Rectangle 3"/>
          <p:cNvSpPr>
            <a:spLocks noGrp="1"/>
          </p:cNvSpPr>
          <p:nvPr>
            <p:ph type="dt" sz="half" idx="10"/>
          </p:nvPr>
        </p:nvSpPr>
        <p:spPr/>
        <p:txBody>
          <a:bodyPr vert="horz"/>
          <a:lstStyle>
            <a:lvl1pPr algn="r">
              <a:defRPr/>
            </a:lvl1pPr>
            <a:extLst/>
          </a:lstStyle>
          <a:p>
            <a:r>
              <a:rPr lang="en-US"/>
              <a:t>11/26/2012</a:t>
            </a:r>
          </a:p>
        </p:txBody>
      </p:sp>
      <p:sp>
        <p:nvSpPr>
          <p:cNvPr id="26" name="Rectangle 4"/>
          <p:cNvSpPr>
            <a:spLocks noGrp="1"/>
          </p:cNvSpPr>
          <p:nvPr>
            <p:ph type="ftr" sz="quarter" idx="11"/>
          </p:nvPr>
        </p:nvSpPr>
        <p:spPr/>
        <p:txBody>
          <a:bodyPr vert="horz"/>
          <a:lstStyle/>
          <a:p>
            <a:r>
              <a:rPr lang="en-US"/>
              <a:t>New Testament Survey</a:t>
            </a:r>
          </a:p>
        </p:txBody>
      </p:sp>
      <p:sp>
        <p:nvSpPr>
          <p:cNvPr id="9" name="Rectangle 5"/>
          <p:cNvSpPr>
            <a:spLocks noGrp="1"/>
          </p:cNvSpPr>
          <p:nvPr>
            <p:ph type="sldNum" sz="quarter" idx="12"/>
          </p:nvPr>
        </p:nvSpPr>
        <p:spPr/>
        <p:txBody>
          <a:bodyPr vert="horz"/>
          <a:lstStyle/>
          <a:p>
            <a:fld id="{C75B88FA-3392-4D65-A457-DB2A9953195B}" type="slidenum">
              <a:rPr lang="en-US" smtClean="0"/>
              <a:pPr/>
              <a:t>‹#›</a:t>
            </a:fld>
            <a:endParaRPr lang="en-US"/>
          </a:p>
        </p:txBody>
      </p:sp>
      <p:sp>
        <p:nvSpPr>
          <p:cNvPr id="10" name="Rectangle 10"/>
          <p:cNvSpPr txBox="1"/>
          <p:nvPr userDrawn="1"/>
        </p:nvSpPr>
        <p:spPr>
          <a:xfrm>
            <a:off x="609441" y="2057401"/>
            <a:ext cx="914162" cy="656397"/>
          </a:xfrm>
          <a:prstGeom prst="rect">
            <a:avLst/>
          </a:prstGeom>
          <a:noFill/>
        </p:spPr>
        <p:txBody>
          <a:bodyPr wrap="square" tIns="121888" bIns="121888" rtlCol="0">
            <a:spAutoFit/>
          </a:bodyPr>
          <a:lstStyle/>
          <a:p>
            <a:pPr algn="r">
              <a:lnSpc>
                <a:spcPct val="100000"/>
              </a:lnSpc>
            </a:pPr>
            <a:r>
              <a:rPr lang="en-US" sz="2666" b="1" dirty="0">
                <a:ln>
                  <a:solidFill>
                    <a:schemeClr val="tx2"/>
                  </a:solidFill>
                </a:ln>
                <a:solidFill>
                  <a:schemeClr val="bg2"/>
                </a:solidFill>
                <a:effectLst>
                  <a:outerShdw blurRad="50800" dist="50800" dir="2700000" algn="tl" rotWithShape="0">
                    <a:srgbClr val="000000">
                      <a:alpha val="43137"/>
                    </a:srgbClr>
                  </a:outerShdw>
                </a:effectLst>
              </a:rPr>
              <a:t>A.</a:t>
            </a:r>
          </a:p>
        </p:txBody>
      </p:sp>
      <p:sp>
        <p:nvSpPr>
          <p:cNvPr id="15" name="Rectangle 13"/>
          <p:cNvSpPr>
            <a:spLocks noGrp="1"/>
          </p:cNvSpPr>
          <p:nvPr>
            <p:ph type="body" sz="quarter" idx="17" hasCustomPrompt="1"/>
          </p:nvPr>
        </p:nvSpPr>
        <p:spPr>
          <a:xfrm>
            <a:off x="1523603" y="4800600"/>
            <a:ext cx="9446339" cy="457200"/>
          </a:xfrm>
        </p:spPr>
        <p:txBody>
          <a:bodyPr rtlCol="0" anchor="ctr"/>
          <a:lstStyle>
            <a:lvl1pPr marL="0" indent="0">
              <a:buFontTx/>
              <a:buNone/>
              <a:defRPr i="0" baseline="0"/>
            </a:lvl1pPr>
            <a:extLst/>
          </a:lstStyle>
          <a:p>
            <a:pPr lvl="0"/>
            <a:r>
              <a:rPr lang="en-US" dirty="0"/>
              <a:t>Click to add an incorrect answer</a:t>
            </a:r>
          </a:p>
        </p:txBody>
      </p:sp>
      <p:sp>
        <p:nvSpPr>
          <p:cNvPr id="16" name="Rectangle 13"/>
          <p:cNvSpPr>
            <a:spLocks noGrp="1"/>
          </p:cNvSpPr>
          <p:nvPr>
            <p:ph type="body" sz="quarter" idx="18" hasCustomPrompt="1"/>
          </p:nvPr>
        </p:nvSpPr>
        <p:spPr>
          <a:xfrm>
            <a:off x="1523603" y="4114800"/>
            <a:ext cx="9446339" cy="457200"/>
          </a:xfrm>
        </p:spPr>
        <p:txBody>
          <a:bodyPr rtlCol="0" anchor="ctr"/>
          <a:lstStyle>
            <a:lvl1pPr marL="0" indent="0">
              <a:buFontTx/>
              <a:buNone/>
              <a:defRPr i="0" baseline="0"/>
            </a:lvl1pPr>
            <a:extLst/>
          </a:lstStyle>
          <a:p>
            <a:pPr lvl="0"/>
            <a:r>
              <a:rPr lang="en-US" dirty="0"/>
              <a:t>Click to add an incorrect answer</a:t>
            </a:r>
          </a:p>
        </p:txBody>
      </p:sp>
      <p:sp>
        <p:nvSpPr>
          <p:cNvPr id="17" name="Rectangle 13"/>
          <p:cNvSpPr>
            <a:spLocks noGrp="1"/>
          </p:cNvSpPr>
          <p:nvPr>
            <p:ph type="body" sz="quarter" idx="19" hasCustomPrompt="1"/>
          </p:nvPr>
        </p:nvSpPr>
        <p:spPr>
          <a:xfrm>
            <a:off x="1523603" y="3429000"/>
            <a:ext cx="9446339" cy="457200"/>
          </a:xfrm>
        </p:spPr>
        <p:txBody>
          <a:bodyPr rtlCol="0" anchor="ctr"/>
          <a:lstStyle>
            <a:lvl1pPr marL="0" indent="0">
              <a:buFontTx/>
              <a:buNone/>
              <a:defRPr i="0" baseline="0"/>
            </a:lvl1pPr>
            <a:extLst/>
          </a:lstStyle>
          <a:p>
            <a:pPr lvl="0"/>
            <a:r>
              <a:rPr lang="en-US" dirty="0"/>
              <a:t>Click to add an incorrect answer</a:t>
            </a:r>
          </a:p>
        </p:txBody>
      </p:sp>
      <p:sp>
        <p:nvSpPr>
          <p:cNvPr id="18" name="Rectangle 13"/>
          <p:cNvSpPr>
            <a:spLocks noGrp="1"/>
          </p:cNvSpPr>
          <p:nvPr>
            <p:ph type="body" sz="quarter" idx="20" hasCustomPrompt="1"/>
          </p:nvPr>
        </p:nvSpPr>
        <p:spPr>
          <a:xfrm>
            <a:off x="1523603" y="2743200"/>
            <a:ext cx="9446339" cy="457200"/>
          </a:xfrm>
        </p:spPr>
        <p:txBody>
          <a:bodyPr rtlCol="0" anchor="ctr"/>
          <a:lstStyle>
            <a:lvl1pPr marL="0" indent="0">
              <a:buFontTx/>
              <a:buNone/>
              <a:defRPr i="0" baseline="0"/>
            </a:lvl1pPr>
            <a:extLst/>
          </a:lstStyle>
          <a:p>
            <a:pPr lvl="0"/>
            <a:r>
              <a:rPr lang="en-US" dirty="0"/>
              <a:t>Click to add an incorrect answer</a:t>
            </a:r>
          </a:p>
        </p:txBody>
      </p:sp>
      <p:sp>
        <p:nvSpPr>
          <p:cNvPr id="19" name="Rectangle 13"/>
          <p:cNvSpPr>
            <a:spLocks noGrp="1"/>
          </p:cNvSpPr>
          <p:nvPr>
            <p:ph type="body" sz="quarter" idx="21" hasCustomPrompt="1"/>
          </p:nvPr>
        </p:nvSpPr>
        <p:spPr>
          <a:xfrm>
            <a:off x="1523603" y="2057400"/>
            <a:ext cx="9446339" cy="457200"/>
          </a:xfrm>
        </p:spPr>
        <p:txBody>
          <a:bodyPr rtlCol="0" anchor="ctr"/>
          <a:lstStyle>
            <a:lvl1pPr marL="0" indent="0">
              <a:buFontTx/>
              <a:buNone/>
              <a:defRPr i="0" baseline="0"/>
            </a:lvl1pPr>
            <a:extLst/>
          </a:lstStyle>
          <a:p>
            <a:pPr lvl="0"/>
            <a:r>
              <a:rPr lang="en-US" dirty="0"/>
              <a:t>Click to add a correct answer (then rearrange the choices)</a:t>
            </a:r>
            <a:endParaRPr lang="en-US"/>
          </a:p>
        </p:txBody>
      </p:sp>
      <p:sp>
        <p:nvSpPr>
          <p:cNvPr id="13" name="TextBox 12"/>
          <p:cNvSpPr txBox="1"/>
          <p:nvPr userDrawn="1"/>
        </p:nvSpPr>
        <p:spPr>
          <a:xfrm>
            <a:off x="609441" y="2707957"/>
            <a:ext cx="914162" cy="656397"/>
          </a:xfrm>
          <a:prstGeom prst="rect">
            <a:avLst/>
          </a:prstGeom>
          <a:noFill/>
        </p:spPr>
        <p:txBody>
          <a:bodyPr wrap="square" tIns="121888" bIns="121888" rtlCol="0">
            <a:spAutoFit/>
          </a:bodyPr>
          <a:lstStyle/>
          <a:p>
            <a:pPr algn="r">
              <a:lnSpc>
                <a:spcPct val="100000"/>
              </a:lnSpc>
            </a:pPr>
            <a:r>
              <a:rPr lang="en-US" sz="2666" b="1" dirty="0">
                <a:ln>
                  <a:solidFill>
                    <a:schemeClr val="tx2"/>
                  </a:solidFill>
                </a:ln>
                <a:solidFill>
                  <a:schemeClr val="bg2"/>
                </a:solidFill>
                <a:effectLst>
                  <a:outerShdw blurRad="50800" dist="50800" dir="2700000" algn="tl" rotWithShape="0">
                    <a:srgbClr val="000000">
                      <a:alpha val="43137"/>
                    </a:srgbClr>
                  </a:outerShdw>
                </a:effectLst>
              </a:rPr>
              <a:t>B.</a:t>
            </a:r>
          </a:p>
        </p:txBody>
      </p:sp>
      <p:sp>
        <p:nvSpPr>
          <p:cNvPr id="14" name="TextBox 13"/>
          <p:cNvSpPr txBox="1"/>
          <p:nvPr userDrawn="1"/>
        </p:nvSpPr>
        <p:spPr>
          <a:xfrm>
            <a:off x="609441" y="3429001"/>
            <a:ext cx="914162" cy="656397"/>
          </a:xfrm>
          <a:prstGeom prst="rect">
            <a:avLst/>
          </a:prstGeom>
          <a:noFill/>
        </p:spPr>
        <p:txBody>
          <a:bodyPr wrap="square" tIns="121888" bIns="121888" rtlCol="0">
            <a:spAutoFit/>
          </a:bodyPr>
          <a:lstStyle/>
          <a:p>
            <a:pPr algn="r">
              <a:lnSpc>
                <a:spcPct val="100000"/>
              </a:lnSpc>
            </a:pPr>
            <a:r>
              <a:rPr lang="en-US" sz="2666" b="1" dirty="0">
                <a:ln>
                  <a:solidFill>
                    <a:schemeClr val="tx2"/>
                  </a:solidFill>
                </a:ln>
                <a:solidFill>
                  <a:schemeClr val="bg2"/>
                </a:solidFill>
                <a:effectLst>
                  <a:outerShdw blurRad="50800" dist="50800" dir="2700000" algn="tl" rotWithShape="0">
                    <a:srgbClr val="000000">
                      <a:alpha val="43137"/>
                    </a:srgbClr>
                  </a:outerShdw>
                </a:effectLst>
              </a:rPr>
              <a:t>C.</a:t>
            </a:r>
          </a:p>
        </p:txBody>
      </p:sp>
      <p:sp>
        <p:nvSpPr>
          <p:cNvPr id="20" name="TextBox 19"/>
          <p:cNvSpPr txBox="1"/>
          <p:nvPr userDrawn="1"/>
        </p:nvSpPr>
        <p:spPr>
          <a:xfrm>
            <a:off x="609441" y="4114801"/>
            <a:ext cx="914162" cy="656397"/>
          </a:xfrm>
          <a:prstGeom prst="rect">
            <a:avLst/>
          </a:prstGeom>
          <a:noFill/>
        </p:spPr>
        <p:txBody>
          <a:bodyPr wrap="square" tIns="121888" bIns="121888" rtlCol="0">
            <a:spAutoFit/>
          </a:bodyPr>
          <a:lstStyle/>
          <a:p>
            <a:pPr algn="r">
              <a:lnSpc>
                <a:spcPct val="100000"/>
              </a:lnSpc>
            </a:pPr>
            <a:r>
              <a:rPr lang="en-US" sz="2666" b="1" dirty="0">
                <a:ln>
                  <a:solidFill>
                    <a:schemeClr val="tx2"/>
                  </a:solidFill>
                </a:ln>
                <a:solidFill>
                  <a:schemeClr val="bg2"/>
                </a:solidFill>
                <a:effectLst>
                  <a:outerShdw blurRad="50800" dist="50800" dir="2700000" algn="tl" rotWithShape="0">
                    <a:srgbClr val="000000">
                      <a:alpha val="43137"/>
                    </a:srgbClr>
                  </a:outerShdw>
                </a:effectLst>
              </a:rPr>
              <a:t>D.</a:t>
            </a:r>
          </a:p>
        </p:txBody>
      </p:sp>
      <p:sp>
        <p:nvSpPr>
          <p:cNvPr id="21" name="TextBox 20"/>
          <p:cNvSpPr txBox="1"/>
          <p:nvPr userDrawn="1"/>
        </p:nvSpPr>
        <p:spPr>
          <a:xfrm>
            <a:off x="609441" y="4800600"/>
            <a:ext cx="914162" cy="656397"/>
          </a:xfrm>
          <a:prstGeom prst="rect">
            <a:avLst/>
          </a:prstGeom>
          <a:noFill/>
        </p:spPr>
        <p:txBody>
          <a:bodyPr wrap="square" tIns="121888" bIns="121888" rtlCol="0">
            <a:spAutoFit/>
          </a:bodyPr>
          <a:lstStyle/>
          <a:p>
            <a:pPr algn="r">
              <a:lnSpc>
                <a:spcPct val="100000"/>
              </a:lnSpc>
            </a:pPr>
            <a:r>
              <a:rPr lang="en-US" sz="2666" b="1" dirty="0">
                <a:ln>
                  <a:solidFill>
                    <a:schemeClr val="tx2"/>
                  </a:solidFill>
                </a:ln>
                <a:solidFill>
                  <a:schemeClr val="bg2"/>
                </a:solidFill>
                <a:effectLst>
                  <a:outerShdw blurRad="50800" dist="50800" dir="2700000" algn="tl" rotWithShape="0">
                    <a:srgbClr val="000000">
                      <a:alpha val="43137"/>
                    </a:srgbClr>
                  </a:outerShdw>
                </a:effectLst>
              </a:rPr>
              <a:t>E.</a:t>
            </a:r>
          </a:p>
        </p:txBody>
      </p:sp>
    </p:spTree>
    <p:extLst>
      <p:ext uri="{BB962C8B-B14F-4D97-AF65-F5344CB8AC3E}">
        <p14:creationId xmlns:p14="http://schemas.microsoft.com/office/powerpoint/2010/main" val="244106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xEl>
                                              <p:pRg st="0" end="0"/>
                                            </p:txEl>
                                          </p:spTgt>
                                        </p:tgtEl>
                                      </p:cBhvr>
                                    </p:animEffect>
                                    <p:set>
                                      <p:cBhvr>
                                        <p:cTn id="7" dur="1" fill="hold">
                                          <p:stCondLst>
                                            <p:cond delay="999"/>
                                          </p:stCondLst>
                                        </p:cTn>
                                        <p:tgtEl>
                                          <p:spTgt spid="18">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1000"/>
                                        <p:tgtEl>
                                          <p:spTgt spid="16">
                                            <p:txEl>
                                              <p:pRg st="0" end="0"/>
                                            </p:txEl>
                                          </p:spTgt>
                                        </p:tgtEl>
                                      </p:cBhvr>
                                    </p:animEffect>
                                    <p:set>
                                      <p:cBhvr>
                                        <p:cTn id="11" dur="1" fill="hold">
                                          <p:stCondLst>
                                            <p:cond delay="999"/>
                                          </p:stCondLst>
                                        </p:cTn>
                                        <p:tgtEl>
                                          <p:spTgt spid="16">
                                            <p:txEl>
                                              <p:pRg st="0" end="0"/>
                                            </p:txEl>
                                          </p:spTgt>
                                        </p:tgtEl>
                                        <p:attrNameLst>
                                          <p:attrName>style.visibility</p:attrName>
                                        </p:attrNameLst>
                                      </p:cBhvr>
                                      <p:to>
                                        <p:strVal val="hidden"/>
                                      </p:to>
                                    </p:set>
                                  </p:childTnLst>
                                </p:cTn>
                              </p:par>
                            </p:childTnLst>
                          </p:cTn>
                        </p:par>
                        <p:par>
                          <p:cTn id="12" fill="hold">
                            <p:stCondLst>
                              <p:cond delay="2000"/>
                            </p:stCondLst>
                            <p:childTnLst>
                              <p:par>
                                <p:cTn id="13" presetID="10" presetClass="exit" presetSubtype="0" fill="hold" grpId="0" nodeType="afterEffect">
                                  <p:stCondLst>
                                    <p:cond delay="0"/>
                                  </p:stCondLst>
                                  <p:childTnLst>
                                    <p:animEffect transition="out" filter="fade">
                                      <p:cBhvr>
                                        <p:cTn id="14" dur="1000"/>
                                        <p:tgtEl>
                                          <p:spTgt spid="15">
                                            <p:txEl>
                                              <p:pRg st="0" end="0"/>
                                            </p:txEl>
                                          </p:spTgt>
                                        </p:tgtEl>
                                      </p:cBhvr>
                                    </p:animEffect>
                                    <p:set>
                                      <p:cBhvr>
                                        <p:cTn id="15" dur="1" fill="hold">
                                          <p:stCondLst>
                                            <p:cond delay="999"/>
                                          </p:stCondLst>
                                        </p:cTn>
                                        <p:tgtEl>
                                          <p:spTgt spid="15">
                                            <p:txEl>
                                              <p:pRg st="0" end="0"/>
                                            </p:txEl>
                                          </p:spTgt>
                                        </p:tgtEl>
                                        <p:attrNameLst>
                                          <p:attrName>style.visibility</p:attrName>
                                        </p:attrNameLst>
                                      </p:cBhvr>
                                      <p:to>
                                        <p:strVal val="hidden"/>
                                      </p:to>
                                    </p:set>
                                  </p:childTnLst>
                                </p:cTn>
                              </p:par>
                            </p:childTnLst>
                          </p:cTn>
                        </p:par>
                        <p:par>
                          <p:cTn id="16" fill="hold">
                            <p:stCondLst>
                              <p:cond delay="3000"/>
                            </p:stCondLst>
                            <p:childTnLst>
                              <p:par>
                                <p:cTn id="17" presetID="10" presetClass="exit" presetSubtype="0" fill="hold" grpId="0" nodeType="afterEffect">
                                  <p:stCondLst>
                                    <p:cond delay="0"/>
                                  </p:stCondLst>
                                  <p:childTnLst>
                                    <p:animEffect transition="out" filter="fade">
                                      <p:cBhvr>
                                        <p:cTn id="18" dur="1000"/>
                                        <p:tgtEl>
                                          <p:spTgt spid="17">
                                            <p:txEl>
                                              <p:pRg st="0" end="0"/>
                                            </p:txEl>
                                          </p:spTgt>
                                        </p:tgtEl>
                                      </p:cBhvr>
                                    </p:animEffect>
                                    <p:set>
                                      <p:cBhvr>
                                        <p:cTn id="19" dur="1" fill="hold">
                                          <p:stCondLst>
                                            <p:cond delay="999"/>
                                          </p:stCondLst>
                                        </p:cTn>
                                        <p:tgtEl>
                                          <p:spTgt spid="1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xit" presetSubtype="0" fill="hold" nodeType="afterEffect">
                  <p:stCondLst>
                    <p:cond delay="0"/>
                  </p:stCondLst>
                  <p:childTnLst>
                    <p:animEffect transition="out" filter="fade">
                      <p:cBhvr>
                        <p:cTn dur="1000"/>
                        <p:tgtEl>
                          <p:spTgt spid="15"/>
                        </p:tgtEl>
                      </p:cBhvr>
                    </p:animEffect>
                    <p:set>
                      <p:cBhvr>
                        <p:cTn dur="1" fill="hold">
                          <p:stCondLst>
                            <p:cond delay="999"/>
                          </p:stCondLst>
                        </p:cTn>
                        <p:tgtEl>
                          <p:spTgt spid="15"/>
                        </p:tgtEl>
                        <p:attrNameLst>
                          <p:attrName>style.visibility</p:attrName>
                        </p:attrNameLst>
                      </p:cBhvr>
                      <p:to>
                        <p:strVal val="hidden"/>
                      </p:to>
                    </p:set>
                  </p:childTnLst>
                </p:cTn>
              </p:par>
            </p:tnLst>
          </p:tmpl>
        </p:tmplLst>
      </p:bldP>
      <p:bldP spid="16" grpId="0" build="p">
        <p:tmplLst>
          <p:tmpl lvl="1">
            <p:tnLst>
              <p:par>
                <p:cTn presetID="10" presetClass="exit" presetSubtype="0" fill="hold" nodeType="afterEffect">
                  <p:stCondLst>
                    <p:cond delay="0"/>
                  </p:stCondLst>
                  <p:childTnLst>
                    <p:animEffect transition="out" filter="fade">
                      <p:cBhvr>
                        <p:cTn dur="1000"/>
                        <p:tgtEl>
                          <p:spTgt spid="16"/>
                        </p:tgtEl>
                      </p:cBhvr>
                    </p:animEffect>
                    <p:set>
                      <p:cBhvr>
                        <p:cTn dur="1" fill="hold">
                          <p:stCondLst>
                            <p:cond delay="999"/>
                          </p:stCondLst>
                        </p:cTn>
                        <p:tgtEl>
                          <p:spTgt spid="16"/>
                        </p:tgtEl>
                        <p:attrNameLst>
                          <p:attrName>style.visibility</p:attrName>
                        </p:attrNameLst>
                      </p:cBhvr>
                      <p:to>
                        <p:strVal val="hidden"/>
                      </p:to>
                    </p:set>
                  </p:childTnLst>
                </p:cTn>
              </p:par>
            </p:tnLst>
          </p:tmpl>
        </p:tmplLst>
      </p:bldP>
      <p:bldP spid="17" grpId="0" build="p">
        <p:tmplLst>
          <p:tmpl lvl="1">
            <p:tnLst>
              <p:par>
                <p:cTn presetID="10" presetClass="exit" presetSubtype="0" fill="hold" nodeType="afterEffect">
                  <p:stCondLst>
                    <p:cond delay="0"/>
                  </p:stCondLst>
                  <p:childTnLst>
                    <p:animEffect transition="out" filter="fade">
                      <p:cBhvr>
                        <p:cTn dur="1000"/>
                        <p:tgtEl>
                          <p:spTgt spid="17"/>
                        </p:tgtEl>
                      </p:cBhvr>
                    </p:animEffect>
                    <p:set>
                      <p:cBhvr>
                        <p:cTn dur="1" fill="hold">
                          <p:stCondLst>
                            <p:cond delay="999"/>
                          </p:stCondLst>
                        </p:cTn>
                        <p:tgtEl>
                          <p:spTgt spid="17"/>
                        </p:tgtEl>
                        <p:attrNameLst>
                          <p:attrName>style.visibility</p:attrName>
                        </p:attrNameLst>
                      </p:cBhvr>
                      <p:to>
                        <p:strVal val="hidden"/>
                      </p:to>
                    </p:set>
                  </p:childTnLst>
                </p:cTn>
              </p:par>
            </p:tnLst>
          </p:tmpl>
        </p:tmplLst>
      </p:bldP>
      <p:bldP spid="18" grpId="0" build="p">
        <p:tmplLst>
          <p:tmpl lvl="1">
            <p:tnLst>
              <p:par>
                <p:cTn presetID="10" presetClass="exit" presetSubtype="0" fill="hold" nodeType="clickEffect">
                  <p:stCondLst>
                    <p:cond delay="0"/>
                  </p:stCondLst>
                  <p:childTnLst>
                    <p:animEffect transition="out" filter="fade">
                      <p:cBhvr>
                        <p:cTn dur="1000"/>
                        <p:tgtEl>
                          <p:spTgt spid="18"/>
                        </p:tgtEl>
                      </p:cBhvr>
                    </p:animEffect>
                    <p:set>
                      <p:cBhvr>
                        <p:cTn dur="1" fill="hold">
                          <p:stCondLst>
                            <p:cond delay="999"/>
                          </p:stCondLst>
                        </p:cTn>
                        <p:tgtEl>
                          <p:spTgt spid="18"/>
                        </p:tgtEl>
                        <p:attrNameLst>
                          <p:attrName>style.visibility</p:attrName>
                        </p:attrNameLst>
                      </p:cBhvr>
                      <p:to>
                        <p:strVal val="hidden"/>
                      </p:to>
                    </p:se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67AE7C-2044-4112-9FA6-880D6C79D54A}"/>
              </a:ext>
            </a:extLst>
          </p:cNvPr>
          <p:cNvSpPr/>
          <p:nvPr userDrawn="1"/>
        </p:nvSpPr>
        <p:spPr>
          <a:xfrm>
            <a:off x="0" y="0"/>
            <a:ext cx="12188825" cy="2286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92D8F0-8364-4241-9B76-340BA6905011}"/>
              </a:ext>
            </a:extLst>
          </p:cNvPr>
          <p:cNvSpPr/>
          <p:nvPr userDrawn="1"/>
        </p:nvSpPr>
        <p:spPr>
          <a:xfrm>
            <a:off x="0" y="2286000"/>
            <a:ext cx="12188825" cy="2286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A71083-7F9A-4290-ADC5-AFC556B68F2F}"/>
              </a:ext>
            </a:extLst>
          </p:cNvPr>
          <p:cNvSpPr/>
          <p:nvPr userDrawn="1"/>
        </p:nvSpPr>
        <p:spPr>
          <a:xfrm>
            <a:off x="0" y="4548499"/>
            <a:ext cx="12188825" cy="2286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0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0EAC323D-C311-4486-8E3F-D93908656EC2}"/>
              </a:ext>
            </a:extLst>
          </p:cNvPr>
          <p:cNvSpPr/>
          <p:nvPr userDrawn="1"/>
        </p:nvSpPr>
        <p:spPr>
          <a:xfrm>
            <a:off x="0" y="0"/>
            <a:ext cx="6018212" cy="6858000"/>
          </a:xfrm>
          <a:prstGeom prst="homePlate">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033CC"/>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20C624E-DF92-4841-B9B9-DD11AA239B85}" type="datetime1">
              <a:rPr lang="en-US"/>
              <a:t>4/7/2021</a:t>
            </a:fld>
            <a:endParaRPr/>
          </a:p>
        </p:txBody>
      </p:sp>
      <p:sp>
        <p:nvSpPr>
          <p:cNvPr id="5" name="Slide Number Placeholder 4"/>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01356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FBDA3AE1-4360-4D5B-BDBC-656B872DD533}" type="datetime1">
              <a:rPr lang="en-US"/>
              <a:t>4/7/2021</a:t>
            </a:fld>
            <a:endParaRPr/>
          </a:p>
        </p:txBody>
      </p:sp>
      <p:sp>
        <p:nvSpPr>
          <p:cNvPr id="4" name="Slide Number Placeholder 3"/>
          <p:cNvSpPr>
            <a:spLocks noGrp="1"/>
          </p:cNvSpPr>
          <p:nvPr>
            <p:ph type="sldNum" sz="quarter" idx="12"/>
          </p:nvPr>
        </p:nvSpPr>
        <p:spPr/>
        <p:txBody>
          <a:bodyPr/>
          <a:lstStyle/>
          <a:p>
            <a:fld id="{34C99D79-8A4B-4031-B1E0-AF26F8EDF2BC}" type="slidenum">
              <a:rPr/>
              <a:t>‹#›</a:t>
            </a:fld>
            <a:endParaRPr/>
          </a:p>
        </p:txBody>
      </p:sp>
      <p:sp>
        <p:nvSpPr>
          <p:cNvPr id="5" name="Rectangle 4">
            <a:extLst>
              <a:ext uri="{FF2B5EF4-FFF2-40B4-BE49-F238E27FC236}">
                <a16:creationId xmlns:a16="http://schemas.microsoft.com/office/drawing/2014/main" id="{077D2ADD-DB91-4074-85C5-188ECD2D4D9F}"/>
              </a:ext>
            </a:extLst>
          </p:cNvPr>
          <p:cNvSpPr/>
          <p:nvPr userDrawn="1"/>
        </p:nvSpPr>
        <p:spPr>
          <a:xfrm>
            <a:off x="0" y="0"/>
            <a:ext cx="12188825" cy="274320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49BC49-AF62-4348-BE0A-A938EC548F89}"/>
              </a:ext>
            </a:extLst>
          </p:cNvPr>
          <p:cNvSpPr/>
          <p:nvPr userDrawn="1"/>
        </p:nvSpPr>
        <p:spPr>
          <a:xfrm>
            <a:off x="0" y="2743200"/>
            <a:ext cx="12188825" cy="411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53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75530" y="1600200"/>
            <a:ext cx="6094413"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218883" y="1600202"/>
            <a:ext cx="3453500" cy="4571999"/>
          </a:xfrm>
        </p:spPr>
        <p:txBody>
          <a:bodyPr>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20990708-46A4-4851-883E-8DFB8939107E}" type="datetime1">
              <a:rPr lang="en-US"/>
              <a:t>4/7/2021</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4839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3.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152400"/>
            <a:ext cx="975106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600200"/>
            <a:ext cx="9751060" cy="45720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18883" y="6448425"/>
            <a:ext cx="8288401" cy="180976"/>
          </a:xfrm>
          <a:prstGeom prst="rect">
            <a:avLst/>
          </a:prstGeom>
        </p:spPr>
        <p:txBody>
          <a:bodyPr vert="horz" lIns="121899" tIns="60949" rIns="121899" bIns="60949" rtlCol="0" anchor="ctr"/>
          <a:lstStyle>
            <a:lvl1pPr algn="l">
              <a:defRPr sz="1200">
                <a:solidFill>
                  <a:schemeClr val="tx1"/>
                </a:solidFill>
              </a:defRPr>
            </a:lvl1pPr>
          </a:lstStyle>
          <a:p>
            <a:r>
              <a:rPr lang="en-US" dirty="0"/>
              <a:t>Add a footer</a:t>
            </a:r>
          </a:p>
        </p:txBody>
      </p:sp>
      <p:sp>
        <p:nvSpPr>
          <p:cNvPr id="4" name="Date Placeholder 3"/>
          <p:cNvSpPr>
            <a:spLocks noGrp="1"/>
          </p:cNvSpPr>
          <p:nvPr>
            <p:ph type="dt" sz="half" idx="2"/>
          </p:nvPr>
        </p:nvSpPr>
        <p:spPr>
          <a:xfrm>
            <a:off x="9547913" y="6448425"/>
            <a:ext cx="1422030" cy="180976"/>
          </a:xfrm>
          <a:prstGeom prst="rect">
            <a:avLst/>
          </a:prstGeom>
        </p:spPr>
        <p:txBody>
          <a:bodyPr vert="horz" lIns="121899" tIns="60949" rIns="121899" bIns="60949" rtlCol="0" anchor="ctr"/>
          <a:lstStyle>
            <a:lvl1pPr algn="r">
              <a:defRPr sz="1200">
                <a:solidFill>
                  <a:schemeClr val="tx1"/>
                </a:solidFill>
              </a:defRPr>
            </a:lvl1pPr>
          </a:lstStyle>
          <a:p>
            <a:fld id="{D29E8617-6EA8-4B97-A5E8-E18E98765EE2}" type="datetime1">
              <a:rPr lang="en-US"/>
              <a:pPr/>
              <a:t>4/7/2021</a:t>
            </a:fld>
            <a:endParaRPr dirty="0"/>
          </a:p>
        </p:txBody>
      </p:sp>
      <p:sp>
        <p:nvSpPr>
          <p:cNvPr id="6" name="Slide Number Placeholder 5"/>
          <p:cNvSpPr>
            <a:spLocks noGrp="1"/>
          </p:cNvSpPr>
          <p:nvPr>
            <p:ph type="sldNum" sz="quarter" idx="4"/>
          </p:nvPr>
        </p:nvSpPr>
        <p:spPr>
          <a:xfrm>
            <a:off x="11071516" y="6448425"/>
            <a:ext cx="812588" cy="180976"/>
          </a:xfrm>
          <a:prstGeom prst="rect">
            <a:avLst/>
          </a:prstGeom>
        </p:spPr>
        <p:txBody>
          <a:bodyPr vert="horz" lIns="121899" tIns="60949" rIns="121899" bIns="60949" rtlCol="0" anchor="ctr"/>
          <a:lstStyle>
            <a:lvl1pPr algn="r">
              <a:defRPr sz="1200">
                <a:solidFill>
                  <a:schemeClr val="tx1"/>
                </a:solidFill>
              </a:defRPr>
            </a:lvl1pPr>
          </a:lstStyle>
          <a:p>
            <a:fld id="{34C99D79-8A4B-4031-B1E0-AF26F8EDF2BC}" type="slidenum">
              <a:rPr/>
              <a:pPr/>
              <a:t>‹#›</a:t>
            </a:fld>
            <a:endParaRPr/>
          </a:p>
        </p:txBody>
      </p:sp>
    </p:spTree>
    <p:extLst>
      <p:ext uri="{BB962C8B-B14F-4D97-AF65-F5344CB8AC3E}">
        <p14:creationId xmlns:p14="http://schemas.microsoft.com/office/powerpoint/2010/main" val="178268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55" r:id="rId8"/>
    <p:sldLayoutId id="2147483656" r:id="rId9"/>
    <p:sldLayoutId id="2147483657" r:id="rId10"/>
    <p:sldLayoutId id="2147483658" r:id="rId11"/>
    <p:sldLayoutId id="2147483659" r:id="rId12"/>
    <p:sldLayoutId id="2147483661" r:id="rId13"/>
    <p:sldLayoutId id="2147483677" r:id="rId14"/>
    <p:sldLayoutId id="2147483678" r:id="rId15"/>
    <p:sldLayoutId id="214748369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7868" y="230190"/>
            <a:ext cx="1117309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07868" y="1412877"/>
            <a:ext cx="1117309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910912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ransition>
    <p:fade/>
  </p:transition>
  <p:txStyles>
    <p:titleStyle>
      <a:lvl1pPr algn="l" defTabSz="914089" rtl="0" eaLnBrk="1" latinLnBrk="0" hangingPunct="1">
        <a:lnSpc>
          <a:spcPct val="90000"/>
        </a:lnSpc>
        <a:spcBef>
          <a:spcPct val="0"/>
        </a:spcBef>
        <a:buNone/>
        <a:defRPr lang="en-US" sz="4799"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756" indent="-396756" algn="l" defTabSz="914089" rtl="0" eaLnBrk="1" latinLnBrk="0" hangingPunct="1">
        <a:lnSpc>
          <a:spcPct val="90000"/>
        </a:lnSpc>
        <a:spcBef>
          <a:spcPct val="20000"/>
        </a:spcBef>
        <a:buFontTx/>
        <a:buBlip>
          <a:blip r:embed="rId15"/>
        </a:buBlip>
        <a:defRPr sz="3199" kern="1200">
          <a:solidFill>
            <a:schemeClr val="tx1"/>
          </a:solidFill>
          <a:latin typeface="+mn-lt"/>
          <a:ea typeface="+mn-ea"/>
          <a:cs typeface="+mn-cs"/>
        </a:defRPr>
      </a:lvl1pPr>
      <a:lvl2pPr marL="914126" indent="-396756" algn="l" defTabSz="914089" rtl="0" eaLnBrk="1" latinLnBrk="0" hangingPunct="1">
        <a:lnSpc>
          <a:spcPct val="90000"/>
        </a:lnSpc>
        <a:spcBef>
          <a:spcPct val="20000"/>
        </a:spcBef>
        <a:buFontTx/>
        <a:buBlip>
          <a:blip r:embed="rId16"/>
        </a:buBlip>
        <a:defRPr sz="2799" kern="1200">
          <a:solidFill>
            <a:schemeClr val="tx1"/>
          </a:solidFill>
          <a:latin typeface="+mn-lt"/>
          <a:ea typeface="+mn-ea"/>
          <a:cs typeface="+mn-cs"/>
        </a:defRPr>
      </a:lvl2pPr>
      <a:lvl3pPr marL="1258510" indent="-344385" algn="l" defTabSz="914089" rtl="0" eaLnBrk="1" latinLnBrk="0" hangingPunct="1">
        <a:lnSpc>
          <a:spcPct val="90000"/>
        </a:lnSpc>
        <a:spcBef>
          <a:spcPct val="20000"/>
        </a:spcBef>
        <a:buFontTx/>
        <a:buBlip>
          <a:blip r:embed="rId16"/>
        </a:buBlip>
        <a:defRPr sz="2399" kern="1200">
          <a:solidFill>
            <a:schemeClr val="tx1"/>
          </a:solidFill>
          <a:latin typeface="+mn-lt"/>
          <a:ea typeface="+mn-ea"/>
          <a:cs typeface="+mn-cs"/>
        </a:defRPr>
      </a:lvl3pPr>
      <a:lvl4pPr marL="1604482" indent="-345971" algn="l" defTabSz="914089" rtl="0" eaLnBrk="1" latinLnBrk="0" hangingPunct="1">
        <a:lnSpc>
          <a:spcPct val="90000"/>
        </a:lnSpc>
        <a:spcBef>
          <a:spcPct val="20000"/>
        </a:spcBef>
        <a:buFontTx/>
        <a:buBlip>
          <a:blip r:embed="rId16"/>
        </a:buBlip>
        <a:defRPr sz="2399" kern="1200">
          <a:solidFill>
            <a:schemeClr val="tx1"/>
          </a:solidFill>
          <a:latin typeface="+mn-lt"/>
          <a:ea typeface="+mn-ea"/>
          <a:cs typeface="+mn-cs"/>
        </a:defRPr>
      </a:lvl4pPr>
      <a:lvl5pPr marL="1940931" indent="-336449" algn="l" defTabSz="914089" rtl="0" eaLnBrk="1" latinLnBrk="0" hangingPunct="1">
        <a:lnSpc>
          <a:spcPct val="90000"/>
        </a:lnSpc>
        <a:spcBef>
          <a:spcPct val="20000"/>
        </a:spcBef>
        <a:buFontTx/>
        <a:buBlip>
          <a:blip r:embed="rId16"/>
        </a:buBlip>
        <a:defRPr sz="2399" kern="1200">
          <a:solidFill>
            <a:schemeClr val="tx1"/>
          </a:solidFill>
          <a:latin typeface="+mn-lt"/>
          <a:ea typeface="+mn-ea"/>
          <a:cs typeface="+mn-cs"/>
        </a:defRPr>
      </a:lvl5pPr>
      <a:lvl6pPr marL="2513745" indent="-228522" algn="l" defTabSz="914089"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789" indent="-228522" algn="l" defTabSz="914089"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834" indent="-228522" algn="l" defTabSz="914089"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879" indent="-228522" algn="l" defTabSz="914089"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089" rtl="0" eaLnBrk="1" latinLnBrk="0" hangingPunct="1">
        <a:defRPr sz="1799" kern="1200">
          <a:solidFill>
            <a:schemeClr val="tx1"/>
          </a:solidFill>
          <a:latin typeface="+mn-lt"/>
          <a:ea typeface="+mn-ea"/>
          <a:cs typeface="+mn-cs"/>
        </a:defRPr>
      </a:lvl1pPr>
      <a:lvl2pPr marL="457045" algn="l" defTabSz="914089" rtl="0" eaLnBrk="1" latinLnBrk="0" hangingPunct="1">
        <a:defRPr sz="1799" kern="1200">
          <a:solidFill>
            <a:schemeClr val="tx1"/>
          </a:solidFill>
          <a:latin typeface="+mn-lt"/>
          <a:ea typeface="+mn-ea"/>
          <a:cs typeface="+mn-cs"/>
        </a:defRPr>
      </a:lvl2pPr>
      <a:lvl3pPr marL="914089" algn="l" defTabSz="914089" rtl="0" eaLnBrk="1" latinLnBrk="0" hangingPunct="1">
        <a:defRPr sz="1799" kern="1200">
          <a:solidFill>
            <a:schemeClr val="tx1"/>
          </a:solidFill>
          <a:latin typeface="+mn-lt"/>
          <a:ea typeface="+mn-ea"/>
          <a:cs typeface="+mn-cs"/>
        </a:defRPr>
      </a:lvl3pPr>
      <a:lvl4pPr marL="1371134" algn="l" defTabSz="914089" rtl="0" eaLnBrk="1" latinLnBrk="0" hangingPunct="1">
        <a:defRPr sz="1799" kern="1200">
          <a:solidFill>
            <a:schemeClr val="tx1"/>
          </a:solidFill>
          <a:latin typeface="+mn-lt"/>
          <a:ea typeface="+mn-ea"/>
          <a:cs typeface="+mn-cs"/>
        </a:defRPr>
      </a:lvl4pPr>
      <a:lvl5pPr marL="1828178" algn="l" defTabSz="914089" rtl="0" eaLnBrk="1" latinLnBrk="0" hangingPunct="1">
        <a:defRPr sz="1799" kern="1200">
          <a:solidFill>
            <a:schemeClr val="tx1"/>
          </a:solidFill>
          <a:latin typeface="+mn-lt"/>
          <a:ea typeface="+mn-ea"/>
          <a:cs typeface="+mn-cs"/>
        </a:defRPr>
      </a:lvl5pPr>
      <a:lvl6pPr marL="2285223" algn="l" defTabSz="914089" rtl="0" eaLnBrk="1" latinLnBrk="0" hangingPunct="1">
        <a:defRPr sz="1799" kern="1200">
          <a:solidFill>
            <a:schemeClr val="tx1"/>
          </a:solidFill>
          <a:latin typeface="+mn-lt"/>
          <a:ea typeface="+mn-ea"/>
          <a:cs typeface="+mn-cs"/>
        </a:defRPr>
      </a:lvl6pPr>
      <a:lvl7pPr marL="2742267" algn="l" defTabSz="914089" rtl="0" eaLnBrk="1" latinLnBrk="0" hangingPunct="1">
        <a:defRPr sz="1799" kern="1200">
          <a:solidFill>
            <a:schemeClr val="tx1"/>
          </a:solidFill>
          <a:latin typeface="+mn-lt"/>
          <a:ea typeface="+mn-ea"/>
          <a:cs typeface="+mn-cs"/>
        </a:defRPr>
      </a:lvl7pPr>
      <a:lvl8pPr marL="3199312" algn="l" defTabSz="914089" rtl="0" eaLnBrk="1" latinLnBrk="0" hangingPunct="1">
        <a:defRPr sz="1799" kern="1200">
          <a:solidFill>
            <a:schemeClr val="tx1"/>
          </a:solidFill>
          <a:latin typeface="+mn-lt"/>
          <a:ea typeface="+mn-ea"/>
          <a:cs typeface="+mn-cs"/>
        </a:defRPr>
      </a:lvl8pPr>
      <a:lvl9pPr marL="3656357" algn="l" defTabSz="914089"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squares"/>
          <p:cNvGrpSpPr/>
          <p:nvPr/>
        </p:nvGrpSpPr>
        <p:grpSpPr>
          <a:xfrm>
            <a:off x="1" y="800551"/>
            <a:ext cx="1063023"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152400"/>
            <a:ext cx="975106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600200"/>
            <a:ext cx="9751060" cy="45720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18883" y="6448425"/>
            <a:ext cx="8288401" cy="180976"/>
          </a:xfrm>
          <a:prstGeom prst="rect">
            <a:avLst/>
          </a:prstGeom>
        </p:spPr>
        <p:txBody>
          <a:bodyPr vert="horz" lIns="121899" tIns="60949" rIns="121899" bIns="60949" rtlCol="0" anchor="ctr"/>
          <a:lstStyle>
            <a:lvl1pPr algn="l">
              <a:defRPr sz="1200">
                <a:solidFill>
                  <a:schemeClr val="tx1"/>
                </a:solidFill>
              </a:defRPr>
            </a:lvl1pPr>
          </a:lstStyle>
          <a:p>
            <a:r>
              <a:rPr lang="en-US" dirty="0"/>
              <a:t>Add a footer</a:t>
            </a:r>
          </a:p>
        </p:txBody>
      </p:sp>
      <p:sp>
        <p:nvSpPr>
          <p:cNvPr id="4" name="Date Placeholder 3"/>
          <p:cNvSpPr>
            <a:spLocks noGrp="1"/>
          </p:cNvSpPr>
          <p:nvPr>
            <p:ph type="dt" sz="half" idx="2"/>
          </p:nvPr>
        </p:nvSpPr>
        <p:spPr>
          <a:xfrm>
            <a:off x="9547913" y="6448425"/>
            <a:ext cx="1422030" cy="180976"/>
          </a:xfrm>
          <a:prstGeom prst="rect">
            <a:avLst/>
          </a:prstGeom>
        </p:spPr>
        <p:txBody>
          <a:bodyPr vert="horz" lIns="121899" tIns="60949" rIns="121899" bIns="60949" rtlCol="0" anchor="ctr"/>
          <a:lstStyle>
            <a:lvl1pPr algn="r">
              <a:defRPr sz="1200">
                <a:solidFill>
                  <a:schemeClr val="tx1"/>
                </a:solidFill>
              </a:defRPr>
            </a:lvl1pPr>
          </a:lstStyle>
          <a:p>
            <a:fld id="{D29E8617-6EA8-4B97-A5E8-E18E98765EE2}" type="datetime1">
              <a:rPr lang="en-US"/>
              <a:pPr/>
              <a:t>4/7/2021</a:t>
            </a:fld>
            <a:endParaRPr dirty="0"/>
          </a:p>
        </p:txBody>
      </p:sp>
      <p:sp>
        <p:nvSpPr>
          <p:cNvPr id="6" name="Slide Number Placeholder 5"/>
          <p:cNvSpPr>
            <a:spLocks noGrp="1"/>
          </p:cNvSpPr>
          <p:nvPr>
            <p:ph type="sldNum" sz="quarter" idx="4"/>
          </p:nvPr>
        </p:nvSpPr>
        <p:spPr>
          <a:xfrm>
            <a:off x="11071516" y="6448425"/>
            <a:ext cx="812588" cy="180976"/>
          </a:xfrm>
          <a:prstGeom prst="rect">
            <a:avLst/>
          </a:prstGeom>
        </p:spPr>
        <p:txBody>
          <a:bodyPr vert="horz" lIns="121899" tIns="60949" rIns="121899" bIns="60949" rtlCol="0" anchor="ctr"/>
          <a:lstStyle>
            <a:lvl1pPr algn="r">
              <a:defRPr sz="1200">
                <a:solidFill>
                  <a:schemeClr val="tx1"/>
                </a:solidFill>
              </a:defRPr>
            </a:lvl1pPr>
          </a:lstStyle>
          <a:p>
            <a:fld id="{34C99D79-8A4B-4031-B1E0-AF26F8EDF2BC}" type="slidenum">
              <a:rPr/>
              <a:pPr/>
              <a:t>‹#›</a:t>
            </a:fld>
            <a:endParaRPr/>
          </a:p>
        </p:txBody>
      </p:sp>
    </p:spTree>
    <p:extLst>
      <p:ext uri="{BB962C8B-B14F-4D97-AF65-F5344CB8AC3E}">
        <p14:creationId xmlns:p14="http://schemas.microsoft.com/office/powerpoint/2010/main" val="187296499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pngimg.com/download/2293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32.pn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B79AF9-8FBB-43AF-A0BD-7C8855AA979B}"/>
              </a:ext>
            </a:extLst>
          </p:cNvPr>
          <p:cNvSpPr/>
          <p:nvPr/>
        </p:nvSpPr>
        <p:spPr>
          <a:xfrm>
            <a:off x="0" y="893"/>
            <a:ext cx="5700815" cy="685621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Title 1">
            <a:extLst>
              <a:ext uri="{FF2B5EF4-FFF2-40B4-BE49-F238E27FC236}">
                <a16:creationId xmlns:a16="http://schemas.microsoft.com/office/drawing/2014/main" id="{DF34DBE9-A72B-432F-B1E9-2D3EF6FA061A}"/>
              </a:ext>
            </a:extLst>
          </p:cNvPr>
          <p:cNvSpPr>
            <a:spLocks noGrp="1"/>
          </p:cNvSpPr>
          <p:nvPr>
            <p:ph type="ctrTitle" idx="4294967295"/>
          </p:nvPr>
        </p:nvSpPr>
        <p:spPr>
          <a:xfrm>
            <a:off x="1523603" y="1122964"/>
            <a:ext cx="9141619" cy="2386978"/>
          </a:xfrm>
          <a:solidFill>
            <a:srgbClr val="FFFF00"/>
          </a:solidFill>
          <a:scene3d>
            <a:camera prst="orthographicFront"/>
            <a:lightRig rig="threePt" dir="t"/>
          </a:scene3d>
          <a:sp3d>
            <a:bevelT w="165100" prst="coolSlant"/>
          </a:sp3d>
        </p:spPr>
        <p:txBody>
          <a:bodyPr>
            <a:normAutofit/>
          </a:bodyPr>
          <a:lstStyle/>
          <a:p>
            <a:pPr algn="ctr"/>
            <a:r>
              <a:rPr lang="en-US" sz="7198" dirty="0">
                <a:latin typeface="Aharoni" panose="02010803020104030203" pitchFamily="2" charset="-79"/>
                <a:cs typeface="Aharoni" panose="02010803020104030203" pitchFamily="2" charset="-79"/>
              </a:rPr>
              <a:t>NEW TESTAMENT SURVEY</a:t>
            </a:r>
          </a:p>
        </p:txBody>
      </p:sp>
      <p:sp>
        <p:nvSpPr>
          <p:cNvPr id="3" name="Subtitle 2">
            <a:extLst>
              <a:ext uri="{FF2B5EF4-FFF2-40B4-BE49-F238E27FC236}">
                <a16:creationId xmlns:a16="http://schemas.microsoft.com/office/drawing/2014/main" id="{151921C9-23C9-4E7D-8ED5-3018A3E05507}"/>
              </a:ext>
            </a:extLst>
          </p:cNvPr>
          <p:cNvSpPr>
            <a:spLocks noGrp="1"/>
          </p:cNvSpPr>
          <p:nvPr>
            <p:ph type="subTitle" idx="4294967295"/>
          </p:nvPr>
        </p:nvSpPr>
        <p:spPr>
          <a:xfrm>
            <a:off x="1498209" y="3944804"/>
            <a:ext cx="9141619" cy="1655331"/>
          </a:xfrm>
          <a:solidFill>
            <a:srgbClr val="FFFF00"/>
          </a:solidFill>
          <a:scene3d>
            <a:camera prst="orthographicFront"/>
            <a:lightRig rig="threePt" dir="t"/>
          </a:scene3d>
          <a:sp3d>
            <a:bevelT w="165100" prst="coolSlant"/>
          </a:sp3d>
        </p:spPr>
        <p:txBody>
          <a:bodyPr anchor="ctr">
            <a:normAutofit/>
          </a:bodyPr>
          <a:lstStyle/>
          <a:p>
            <a:pPr marL="0" indent="0" algn="ctr">
              <a:buNone/>
            </a:pPr>
            <a:r>
              <a:rPr lang="en-US" sz="3599"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PART 8</a:t>
            </a:r>
          </a:p>
          <a:p>
            <a:pPr marL="0" indent="0" algn="ctr">
              <a:buNone/>
            </a:pPr>
            <a:r>
              <a:rPr lang="en-US" sz="4800"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Revelation</a:t>
            </a:r>
          </a:p>
        </p:txBody>
      </p:sp>
    </p:spTree>
    <p:extLst>
      <p:ext uri="{BB962C8B-B14F-4D97-AF65-F5344CB8AC3E}">
        <p14:creationId xmlns:p14="http://schemas.microsoft.com/office/powerpoint/2010/main" val="385027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09E71A-0648-4E20-9CA6-4FAC65C4AC8C}"/>
              </a:ext>
            </a:extLst>
          </p:cNvPr>
          <p:cNvSpPr/>
          <p:nvPr/>
        </p:nvSpPr>
        <p:spPr>
          <a:xfrm>
            <a:off x="0" y="0"/>
            <a:ext cx="12188825"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www.gizmodo.fr/wp-content/uploads/2013/03/shutterstock_1233641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2" y="1143000"/>
            <a:ext cx="6925081" cy="5263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7086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p:cNvSpPr>
          <p:nvPr>
            <p:ph type="title"/>
          </p:nvPr>
        </p:nvSpPr>
        <p:spPr>
          <a:xfrm>
            <a:off x="1141412" y="381000"/>
            <a:ext cx="10031678" cy="1371600"/>
          </a:xfrm>
        </p:spPr>
        <p:txBody>
          <a:bodyPr anchor="ctr">
            <a:normAutofit/>
          </a:bodyPr>
          <a:lstStyle/>
          <a:p>
            <a:r>
              <a:rPr lang="en-US" i="0" cap="none" dirty="0"/>
              <a:t>When experiencing anxieties you should…</a:t>
            </a:r>
          </a:p>
        </p:txBody>
      </p:sp>
      <p:sp>
        <p:nvSpPr>
          <p:cNvPr id="11" name="Rectangle 11"/>
          <p:cNvSpPr>
            <a:spLocks noGrp="1"/>
          </p:cNvSpPr>
          <p:nvPr>
            <p:ph type="body" sz="quarter" idx="17"/>
          </p:nvPr>
        </p:nvSpPr>
        <p:spPr>
          <a:xfrm>
            <a:off x="1523603" y="4901816"/>
            <a:ext cx="9446339" cy="457081"/>
          </a:xfrm>
        </p:spPr>
        <p:txBody>
          <a:bodyPr>
            <a:noAutofit/>
          </a:bodyPr>
          <a:lstStyle/>
          <a:p>
            <a:r>
              <a:rPr lang="en-US" sz="2666" dirty="0"/>
              <a:t>Deal with them by yourself</a:t>
            </a:r>
          </a:p>
        </p:txBody>
      </p:sp>
      <p:sp>
        <p:nvSpPr>
          <p:cNvPr id="12" name="Rectangle 12"/>
          <p:cNvSpPr>
            <a:spLocks noGrp="1"/>
          </p:cNvSpPr>
          <p:nvPr>
            <p:ph type="body" sz="quarter" idx="18"/>
          </p:nvPr>
        </p:nvSpPr>
        <p:spPr>
          <a:xfrm>
            <a:off x="1523603" y="4216195"/>
            <a:ext cx="9446339" cy="457081"/>
          </a:xfrm>
        </p:spPr>
        <p:txBody>
          <a:bodyPr>
            <a:normAutofit lnSpcReduction="10000"/>
          </a:bodyPr>
          <a:lstStyle/>
          <a:p>
            <a:r>
              <a:rPr lang="en-US" sz="2666" dirty="0"/>
              <a:t>Go into denial</a:t>
            </a:r>
          </a:p>
        </p:txBody>
      </p:sp>
      <p:sp>
        <p:nvSpPr>
          <p:cNvPr id="15" name="Rectangle 15"/>
          <p:cNvSpPr>
            <a:spLocks noGrp="1"/>
          </p:cNvSpPr>
          <p:nvPr>
            <p:ph type="body" sz="quarter" idx="19"/>
          </p:nvPr>
        </p:nvSpPr>
        <p:spPr>
          <a:xfrm>
            <a:off x="1523603" y="2159331"/>
            <a:ext cx="9446339" cy="457081"/>
          </a:xfrm>
        </p:spPr>
        <p:txBody>
          <a:bodyPr>
            <a:normAutofit lnSpcReduction="10000"/>
          </a:bodyPr>
          <a:lstStyle/>
          <a:p>
            <a:r>
              <a:rPr lang="en-US" sz="2666" dirty="0"/>
              <a:t>Run a marathon</a:t>
            </a:r>
          </a:p>
        </p:txBody>
      </p:sp>
      <p:sp>
        <p:nvSpPr>
          <p:cNvPr id="16" name="Rectangle 16"/>
          <p:cNvSpPr>
            <a:spLocks noGrp="1"/>
          </p:cNvSpPr>
          <p:nvPr>
            <p:ph type="body" sz="quarter" idx="20"/>
          </p:nvPr>
        </p:nvSpPr>
        <p:spPr>
          <a:xfrm>
            <a:off x="1523603" y="2844952"/>
            <a:ext cx="9446339" cy="457081"/>
          </a:xfrm>
        </p:spPr>
        <p:txBody>
          <a:bodyPr>
            <a:normAutofit lnSpcReduction="10000"/>
          </a:bodyPr>
          <a:lstStyle/>
          <a:p>
            <a:r>
              <a:rPr lang="en-US" sz="2666" dirty="0"/>
              <a:t>Pig out on chocolate ice cream</a:t>
            </a:r>
          </a:p>
        </p:txBody>
      </p:sp>
      <p:sp>
        <p:nvSpPr>
          <p:cNvPr id="17" name="Rectangle 17"/>
          <p:cNvSpPr>
            <a:spLocks noGrp="1"/>
          </p:cNvSpPr>
          <p:nvPr>
            <p:ph type="body" sz="quarter" idx="21"/>
          </p:nvPr>
        </p:nvSpPr>
        <p:spPr>
          <a:xfrm>
            <a:off x="1523603" y="3530574"/>
            <a:ext cx="9446339" cy="457081"/>
          </a:xfrm>
        </p:spPr>
        <p:txBody>
          <a:bodyPr>
            <a:normAutofit lnSpcReduction="10000"/>
          </a:bodyPr>
          <a:lstStyle/>
          <a:p>
            <a:r>
              <a:rPr lang="en-US" sz="2666" dirty="0"/>
              <a:t>Give them to God right away</a:t>
            </a:r>
          </a:p>
        </p:txBody>
      </p:sp>
    </p:spTree>
    <p:extLst>
      <p:ext uri="{BB962C8B-B14F-4D97-AF65-F5344CB8AC3E}">
        <p14:creationId xmlns:p14="http://schemas.microsoft.com/office/powerpoint/2010/main" val="3011927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p:cNvSpPr>
          <p:nvPr>
            <p:ph type="title"/>
          </p:nvPr>
        </p:nvSpPr>
        <p:spPr>
          <a:xfrm>
            <a:off x="1141412" y="304800"/>
            <a:ext cx="10258928" cy="1371600"/>
          </a:xfrm>
        </p:spPr>
        <p:txBody>
          <a:bodyPr>
            <a:normAutofit/>
          </a:bodyPr>
          <a:lstStyle/>
          <a:p>
            <a:r>
              <a:rPr lang="en-US" i="0" cap="none" dirty="0"/>
              <a:t>To test those claiming godly knowledge you should ask them…</a:t>
            </a:r>
          </a:p>
        </p:txBody>
      </p:sp>
      <p:sp>
        <p:nvSpPr>
          <p:cNvPr id="11" name="Rectangle 11"/>
          <p:cNvSpPr>
            <a:spLocks noGrp="1"/>
          </p:cNvSpPr>
          <p:nvPr>
            <p:ph type="body" sz="quarter" idx="17"/>
          </p:nvPr>
        </p:nvSpPr>
        <p:spPr>
          <a:xfrm>
            <a:off x="1523603" y="4952603"/>
            <a:ext cx="9446339" cy="457081"/>
          </a:xfrm>
        </p:spPr>
        <p:txBody>
          <a:bodyPr>
            <a:noAutofit/>
          </a:bodyPr>
          <a:lstStyle/>
          <a:p>
            <a:r>
              <a:rPr lang="en-US" sz="2666" dirty="0"/>
              <a:t>Into your house</a:t>
            </a:r>
          </a:p>
        </p:txBody>
      </p:sp>
      <p:sp>
        <p:nvSpPr>
          <p:cNvPr id="12" name="Rectangle 12"/>
          <p:cNvSpPr>
            <a:spLocks noGrp="1"/>
          </p:cNvSpPr>
          <p:nvPr>
            <p:ph type="body" sz="quarter" idx="18"/>
          </p:nvPr>
        </p:nvSpPr>
        <p:spPr>
          <a:xfrm>
            <a:off x="1523603" y="4216195"/>
            <a:ext cx="9446339" cy="457081"/>
          </a:xfrm>
        </p:spPr>
        <p:txBody>
          <a:bodyPr>
            <a:normAutofit lnSpcReduction="10000"/>
          </a:bodyPr>
          <a:lstStyle/>
          <a:p>
            <a:r>
              <a:rPr lang="en-US" sz="2666" dirty="0"/>
              <a:t>To explain creation</a:t>
            </a:r>
          </a:p>
        </p:txBody>
      </p:sp>
      <p:sp>
        <p:nvSpPr>
          <p:cNvPr id="15" name="Rectangle 15"/>
          <p:cNvSpPr>
            <a:spLocks noGrp="1"/>
          </p:cNvSpPr>
          <p:nvPr>
            <p:ph type="body" sz="quarter" idx="19"/>
          </p:nvPr>
        </p:nvSpPr>
        <p:spPr>
          <a:xfrm>
            <a:off x="1523603" y="2159331"/>
            <a:ext cx="9446339" cy="457081"/>
          </a:xfrm>
        </p:spPr>
        <p:txBody>
          <a:bodyPr>
            <a:normAutofit lnSpcReduction="10000"/>
          </a:bodyPr>
          <a:lstStyle/>
          <a:p>
            <a:r>
              <a:rPr lang="en-US" sz="2666" dirty="0"/>
              <a:t>What their political ideologies are</a:t>
            </a:r>
          </a:p>
        </p:txBody>
      </p:sp>
      <p:sp>
        <p:nvSpPr>
          <p:cNvPr id="16" name="Rectangle 16"/>
          <p:cNvSpPr>
            <a:spLocks noGrp="1"/>
          </p:cNvSpPr>
          <p:nvPr>
            <p:ph type="body" sz="quarter" idx="20"/>
          </p:nvPr>
        </p:nvSpPr>
        <p:spPr>
          <a:xfrm>
            <a:off x="1523603" y="3530574"/>
            <a:ext cx="9446339" cy="457081"/>
          </a:xfrm>
        </p:spPr>
        <p:txBody>
          <a:bodyPr>
            <a:normAutofit lnSpcReduction="10000"/>
          </a:bodyPr>
          <a:lstStyle/>
          <a:p>
            <a:r>
              <a:rPr lang="en-US" sz="2666" dirty="0"/>
              <a:t>To take a written exam</a:t>
            </a:r>
          </a:p>
        </p:txBody>
      </p:sp>
      <p:sp>
        <p:nvSpPr>
          <p:cNvPr id="17" name="Rectangle 17"/>
          <p:cNvSpPr>
            <a:spLocks noGrp="1"/>
          </p:cNvSpPr>
          <p:nvPr>
            <p:ph type="body" sz="quarter" idx="21"/>
          </p:nvPr>
        </p:nvSpPr>
        <p:spPr>
          <a:xfrm>
            <a:off x="1523603" y="2819559"/>
            <a:ext cx="9446339" cy="457081"/>
          </a:xfrm>
        </p:spPr>
        <p:txBody>
          <a:bodyPr>
            <a:normAutofit lnSpcReduction="10000"/>
          </a:bodyPr>
          <a:lstStyle/>
          <a:p>
            <a:r>
              <a:rPr lang="en-US" sz="2666" dirty="0"/>
              <a:t>Who Jesus is</a:t>
            </a:r>
          </a:p>
        </p:txBody>
      </p:sp>
    </p:spTree>
    <p:extLst>
      <p:ext uri="{BB962C8B-B14F-4D97-AF65-F5344CB8AC3E}">
        <p14:creationId xmlns:p14="http://schemas.microsoft.com/office/powerpoint/2010/main" val="711512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p:cNvSpPr>
          <p:nvPr>
            <p:ph type="title"/>
          </p:nvPr>
        </p:nvSpPr>
        <p:spPr>
          <a:xfrm>
            <a:off x="1141412" y="381000"/>
            <a:ext cx="10258928" cy="1371600"/>
          </a:xfrm>
        </p:spPr>
        <p:txBody>
          <a:bodyPr anchor="ctr">
            <a:normAutofit/>
          </a:bodyPr>
          <a:lstStyle/>
          <a:p>
            <a:r>
              <a:rPr lang="en-US" i="0" cap="none" dirty="0"/>
              <a:t>Who wrote the book of Jude?</a:t>
            </a:r>
          </a:p>
        </p:txBody>
      </p:sp>
      <p:sp>
        <p:nvSpPr>
          <p:cNvPr id="11" name="Rectangle 11"/>
          <p:cNvSpPr>
            <a:spLocks noGrp="1"/>
          </p:cNvSpPr>
          <p:nvPr>
            <p:ph type="body" sz="quarter" idx="17"/>
          </p:nvPr>
        </p:nvSpPr>
        <p:spPr>
          <a:xfrm>
            <a:off x="1523603" y="3530574"/>
            <a:ext cx="9446339" cy="457081"/>
          </a:xfrm>
        </p:spPr>
        <p:txBody>
          <a:bodyPr>
            <a:normAutofit lnSpcReduction="10000"/>
          </a:bodyPr>
          <a:lstStyle/>
          <a:p>
            <a:r>
              <a:rPr lang="en-US" sz="2666" dirty="0"/>
              <a:t>James</a:t>
            </a:r>
          </a:p>
        </p:txBody>
      </p:sp>
      <p:sp>
        <p:nvSpPr>
          <p:cNvPr id="12" name="Rectangle 12"/>
          <p:cNvSpPr>
            <a:spLocks noGrp="1"/>
          </p:cNvSpPr>
          <p:nvPr>
            <p:ph type="body" sz="quarter" idx="18"/>
          </p:nvPr>
        </p:nvSpPr>
        <p:spPr>
          <a:xfrm>
            <a:off x="1523603" y="4241588"/>
            <a:ext cx="9446339" cy="457081"/>
          </a:xfrm>
        </p:spPr>
        <p:txBody>
          <a:bodyPr>
            <a:normAutofit lnSpcReduction="10000"/>
          </a:bodyPr>
          <a:lstStyle/>
          <a:p>
            <a:r>
              <a:rPr lang="en-US" sz="2666" dirty="0"/>
              <a:t>Onesimus</a:t>
            </a:r>
          </a:p>
        </p:txBody>
      </p:sp>
      <p:sp>
        <p:nvSpPr>
          <p:cNvPr id="15" name="Rectangle 15"/>
          <p:cNvSpPr>
            <a:spLocks noGrp="1"/>
          </p:cNvSpPr>
          <p:nvPr>
            <p:ph type="body" sz="quarter" idx="19"/>
          </p:nvPr>
        </p:nvSpPr>
        <p:spPr>
          <a:xfrm>
            <a:off x="1523603" y="2210117"/>
            <a:ext cx="9446339" cy="457081"/>
          </a:xfrm>
        </p:spPr>
        <p:txBody>
          <a:bodyPr>
            <a:normAutofit lnSpcReduction="10000"/>
          </a:bodyPr>
          <a:lstStyle/>
          <a:p>
            <a:r>
              <a:rPr lang="en-US" sz="2666" dirty="0"/>
              <a:t>Peter</a:t>
            </a:r>
          </a:p>
        </p:txBody>
      </p:sp>
      <p:sp>
        <p:nvSpPr>
          <p:cNvPr id="16" name="Rectangle 16"/>
          <p:cNvSpPr>
            <a:spLocks noGrp="1"/>
          </p:cNvSpPr>
          <p:nvPr>
            <p:ph type="body" sz="quarter" idx="20"/>
          </p:nvPr>
        </p:nvSpPr>
        <p:spPr>
          <a:xfrm>
            <a:off x="1523603" y="2844952"/>
            <a:ext cx="9446339" cy="457081"/>
          </a:xfrm>
        </p:spPr>
        <p:txBody>
          <a:bodyPr>
            <a:noAutofit/>
          </a:bodyPr>
          <a:lstStyle/>
          <a:p>
            <a:r>
              <a:rPr lang="en-US" sz="2666" dirty="0"/>
              <a:t>John</a:t>
            </a:r>
          </a:p>
        </p:txBody>
      </p:sp>
      <p:sp>
        <p:nvSpPr>
          <p:cNvPr id="17" name="Rectangle 17"/>
          <p:cNvSpPr>
            <a:spLocks noGrp="1"/>
          </p:cNvSpPr>
          <p:nvPr>
            <p:ph type="body" sz="quarter" idx="21"/>
          </p:nvPr>
        </p:nvSpPr>
        <p:spPr>
          <a:xfrm>
            <a:off x="1523603" y="4952603"/>
            <a:ext cx="9446339" cy="457081"/>
          </a:xfrm>
        </p:spPr>
        <p:txBody>
          <a:bodyPr>
            <a:noAutofit/>
          </a:bodyPr>
          <a:lstStyle/>
          <a:p>
            <a:r>
              <a:rPr lang="en-US" sz="2666" dirty="0"/>
              <a:t>Jude</a:t>
            </a:r>
          </a:p>
        </p:txBody>
      </p:sp>
    </p:spTree>
    <p:extLst>
      <p:ext uri="{BB962C8B-B14F-4D97-AF65-F5344CB8AC3E}">
        <p14:creationId xmlns:p14="http://schemas.microsoft.com/office/powerpoint/2010/main" val="2479683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p:cNvSpPr>
          <p:nvPr>
            <p:ph type="title"/>
          </p:nvPr>
        </p:nvSpPr>
        <p:spPr>
          <a:xfrm>
            <a:off x="1141412" y="381000"/>
            <a:ext cx="10258928" cy="1371600"/>
          </a:xfrm>
        </p:spPr>
        <p:txBody>
          <a:bodyPr anchor="ctr">
            <a:normAutofit/>
          </a:bodyPr>
          <a:lstStyle/>
          <a:p>
            <a:r>
              <a:rPr lang="en-US" i="0" cap="none" dirty="0"/>
              <a:t>The next ABT class is…?</a:t>
            </a:r>
          </a:p>
        </p:txBody>
      </p:sp>
      <p:sp>
        <p:nvSpPr>
          <p:cNvPr id="15" name="Rectangle 15"/>
          <p:cNvSpPr>
            <a:spLocks noGrp="1"/>
          </p:cNvSpPr>
          <p:nvPr>
            <p:ph type="body" sz="quarter" idx="17"/>
          </p:nvPr>
        </p:nvSpPr>
        <p:spPr>
          <a:xfrm>
            <a:off x="1523603" y="2159331"/>
            <a:ext cx="9446339" cy="457081"/>
          </a:xfrm>
        </p:spPr>
        <p:txBody>
          <a:bodyPr>
            <a:normAutofit lnSpcReduction="10000"/>
          </a:bodyPr>
          <a:lstStyle/>
          <a:p>
            <a:r>
              <a:rPr lang="en-US" sz="2666" dirty="0"/>
              <a:t>Hermeneutics: How to Read Greek </a:t>
            </a:r>
          </a:p>
        </p:txBody>
      </p:sp>
      <p:sp>
        <p:nvSpPr>
          <p:cNvPr id="16" name="Rectangle 16"/>
          <p:cNvSpPr>
            <a:spLocks noGrp="1"/>
          </p:cNvSpPr>
          <p:nvPr>
            <p:ph type="body" sz="quarter" idx="18"/>
          </p:nvPr>
        </p:nvSpPr>
        <p:spPr>
          <a:xfrm>
            <a:off x="1523603" y="2844952"/>
            <a:ext cx="9446339" cy="457081"/>
          </a:xfrm>
        </p:spPr>
        <p:txBody>
          <a:bodyPr>
            <a:normAutofit lnSpcReduction="10000"/>
          </a:bodyPr>
          <a:lstStyle/>
          <a:p>
            <a:r>
              <a:rPr lang="en-US" sz="2666" dirty="0"/>
              <a:t>Hermeneutics: How to Repair Your Old Car</a:t>
            </a:r>
          </a:p>
        </p:txBody>
      </p:sp>
      <p:sp>
        <p:nvSpPr>
          <p:cNvPr id="7" name="Rectangle 16"/>
          <p:cNvSpPr>
            <a:spLocks noGrp="1"/>
          </p:cNvSpPr>
          <p:nvPr>
            <p:ph type="body" sz="quarter" idx="19"/>
          </p:nvPr>
        </p:nvSpPr>
        <p:spPr>
          <a:xfrm>
            <a:off x="1523603" y="4241588"/>
            <a:ext cx="9446339" cy="457081"/>
          </a:xfrm>
        </p:spPr>
        <p:txBody>
          <a:bodyPr vert="horz" rtlCol="0" anchor="ctr">
            <a:normAutofit lnSpcReduction="10000"/>
          </a:bodyPr>
          <a:lstStyle/>
          <a:p>
            <a:r>
              <a:rPr lang="en-US" sz="2666" dirty="0"/>
              <a:t>Hermeneutics: How to Speak Aramaic</a:t>
            </a:r>
          </a:p>
        </p:txBody>
      </p:sp>
      <p:sp>
        <p:nvSpPr>
          <p:cNvPr id="8" name="Rectangle 16"/>
          <p:cNvSpPr>
            <a:spLocks noGrp="1"/>
          </p:cNvSpPr>
          <p:nvPr>
            <p:ph type="body" sz="quarter" idx="20"/>
          </p:nvPr>
        </p:nvSpPr>
        <p:spPr>
          <a:xfrm>
            <a:off x="1523603" y="4952603"/>
            <a:ext cx="9446339" cy="457081"/>
          </a:xfrm>
        </p:spPr>
        <p:txBody>
          <a:bodyPr>
            <a:noAutofit/>
          </a:bodyPr>
          <a:lstStyle/>
          <a:p>
            <a:r>
              <a:rPr lang="en-US" sz="2666" dirty="0"/>
              <a:t>Hermeneutics: How to Appreciate Disco Music</a:t>
            </a:r>
          </a:p>
        </p:txBody>
      </p:sp>
      <p:sp>
        <p:nvSpPr>
          <p:cNvPr id="17" name="Rectangle 17"/>
          <p:cNvSpPr>
            <a:spLocks noGrp="1"/>
          </p:cNvSpPr>
          <p:nvPr>
            <p:ph type="body" sz="quarter" idx="21"/>
          </p:nvPr>
        </p:nvSpPr>
        <p:spPr>
          <a:xfrm>
            <a:off x="1523603" y="3530574"/>
            <a:ext cx="9446339" cy="457081"/>
          </a:xfrm>
        </p:spPr>
        <p:txBody>
          <a:bodyPr>
            <a:normAutofit lnSpcReduction="10000"/>
          </a:bodyPr>
          <a:lstStyle/>
          <a:p>
            <a:r>
              <a:rPr lang="en-US" sz="2666" dirty="0"/>
              <a:t>Hermeneutics: How to Interpret the Bible</a:t>
            </a:r>
          </a:p>
        </p:txBody>
      </p:sp>
    </p:spTree>
    <p:extLst>
      <p:ext uri="{BB962C8B-B14F-4D97-AF65-F5344CB8AC3E}">
        <p14:creationId xmlns:p14="http://schemas.microsoft.com/office/powerpoint/2010/main" val="1857028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xEl>
                                              <p:pRg st="0" end="0"/>
                                            </p:txEl>
                                          </p:spTgt>
                                        </p:tgtEl>
                                      </p:cBhvr>
                                    </p:animEffect>
                                    <p:set>
                                      <p:cBhvr>
                                        <p:cTn id="7"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afterEffect">
                                  <p:stCondLst>
                                    <p:cond delay="250"/>
                                  </p:stCondLst>
                                  <p:childTnLst>
                                    <p:animEffect transition="out" filter="fade">
                                      <p:cBhvr>
                                        <p:cTn id="12" dur="500"/>
                                        <p:tgtEl>
                                          <p:spTgt spid="7">
                                            <p:txEl>
                                              <p:pRg st="0" end="0"/>
                                            </p:txEl>
                                          </p:spTgt>
                                        </p:tgtEl>
                                      </p:cBhvr>
                                    </p:animEffect>
                                    <p:set>
                                      <p:cBhvr>
                                        <p:cTn id="13" dur="1" fill="hold">
                                          <p:stCondLst>
                                            <p:cond delay="499"/>
                                          </p:stCondLst>
                                        </p:cTn>
                                        <p:tgtEl>
                                          <p:spTgt spid="7">
                                            <p:txEl>
                                              <p:pRg st="0" end="0"/>
                                            </p:txEl>
                                          </p:spTgt>
                                        </p:tgtEl>
                                        <p:attrNameLst>
                                          <p:attrName>style.visibility</p:attrName>
                                        </p:attrNameLst>
                                      </p:cBhvr>
                                      <p:to>
                                        <p:strVal val="hidden"/>
                                      </p:to>
                                    </p:set>
                                  </p:childTnLst>
                                </p:cTn>
                              </p:par>
                            </p:childTnLst>
                          </p:cTn>
                        </p:par>
                        <p:par>
                          <p:cTn id="14" fill="hold">
                            <p:stCondLst>
                              <p:cond delay="750"/>
                            </p:stCondLst>
                            <p:childTnLst>
                              <p:par>
                                <p:cTn id="15" presetID="10" presetClass="exit" presetSubtype="0" fill="hold" grpId="1" nodeType="afterEffect">
                                  <p:stCondLst>
                                    <p:cond delay="0"/>
                                  </p:stCondLst>
                                  <p:childTnLst>
                                    <p:animEffect transition="out" filter="fade">
                                      <p:cBhvr>
                                        <p:cTn id="16" dur="500"/>
                                        <p:tgtEl>
                                          <p:spTgt spid="7">
                                            <p:txEl>
                                              <p:pRg st="0" end="0"/>
                                            </p:txEl>
                                          </p:spTgt>
                                        </p:tgtEl>
                                      </p:cBhvr>
                                    </p:animEffect>
                                    <p:set>
                                      <p:cBhvr>
                                        <p:cTn id="17"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build="p"/>
      <p:bldP spid="7" grpId="0" build="p"/>
      <p:bldP spid="7"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F904D0-2069-4FC5-B513-79DE3ABA129D}"/>
              </a:ext>
            </a:extLst>
          </p:cNvPr>
          <p:cNvSpPr/>
          <p:nvPr/>
        </p:nvSpPr>
        <p:spPr>
          <a:xfrm>
            <a:off x="-3300" y="0"/>
            <a:ext cx="12188825"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p:cNvGraphicFramePr/>
          <p:nvPr>
            <p:extLst>
              <p:ext uri="{D42A27DB-BD31-4B8C-83A1-F6EECF244321}">
                <p14:modId xmlns:p14="http://schemas.microsoft.com/office/powerpoint/2010/main" val="3177344463"/>
              </p:ext>
            </p:extLst>
          </p:nvPr>
        </p:nvGraphicFramePr>
        <p:xfrm>
          <a:off x="455612" y="-1066800"/>
          <a:ext cx="11071516" cy="6094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own Arrow 2"/>
          <p:cNvSpPr/>
          <p:nvPr/>
        </p:nvSpPr>
        <p:spPr>
          <a:xfrm>
            <a:off x="10133012" y="609600"/>
            <a:ext cx="812588" cy="1117309"/>
          </a:xfrm>
          <a:prstGeom prst="downArrow">
            <a:avLst/>
          </a:prstGeom>
          <a:solidFill>
            <a:srgbClr val="FF66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7" name="TextBox 6">
            <a:extLst>
              <a:ext uri="{FF2B5EF4-FFF2-40B4-BE49-F238E27FC236}">
                <a16:creationId xmlns:a16="http://schemas.microsoft.com/office/drawing/2014/main" id="{FCCB57C5-560D-4397-89E8-15569D1D4F1B}"/>
              </a:ext>
            </a:extLst>
          </p:cNvPr>
          <p:cNvSpPr txBox="1"/>
          <p:nvPr/>
        </p:nvSpPr>
        <p:spPr>
          <a:xfrm>
            <a:off x="9752012" y="3200400"/>
            <a:ext cx="1752600" cy="461665"/>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Revelation</a:t>
            </a:r>
          </a:p>
        </p:txBody>
      </p:sp>
      <p:pic>
        <p:nvPicPr>
          <p:cNvPr id="9" name="Picture 8">
            <a:extLst>
              <a:ext uri="{FF2B5EF4-FFF2-40B4-BE49-F238E27FC236}">
                <a16:creationId xmlns:a16="http://schemas.microsoft.com/office/drawing/2014/main" id="{EB9674F3-8103-49EA-A982-B7AEAEFA303B}"/>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360612" y="3657600"/>
            <a:ext cx="7466013" cy="2850659"/>
          </a:xfrm>
          <a:prstGeom prst="rect">
            <a:avLst/>
          </a:prstGeom>
        </p:spPr>
      </p:pic>
    </p:spTree>
    <p:extLst>
      <p:ext uri="{BB962C8B-B14F-4D97-AF65-F5344CB8AC3E}">
        <p14:creationId xmlns:p14="http://schemas.microsoft.com/office/powerpoint/2010/main" val="303569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2C936B-4228-4865-9DA2-3C3601446D72}"/>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9402"/>
          <a:stretch/>
        </p:blipFill>
        <p:spPr bwMode="auto">
          <a:xfrm>
            <a:off x="-1" y="0"/>
            <a:ext cx="12188825" cy="6858000"/>
          </a:xfrm>
          <a:prstGeom prst="rect">
            <a:avLst/>
          </a:prstGeom>
          <a:ln w="9525" cap="flat" cmpd="sng" algn="ctr">
            <a:solidFill>
              <a:schemeClr val="tx2">
                <a:lumMod val="75000"/>
              </a:schemeClr>
            </a:solidFill>
            <a:prstDash val="solid"/>
            <a:round/>
            <a:headEnd type="none" w="med" len="med"/>
            <a:tailEnd type="none" w="med" len="med"/>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0483618-055B-427A-8AFC-2584F9179791}"/>
              </a:ext>
            </a:extLst>
          </p:cNvPr>
          <p:cNvSpPr txBox="1"/>
          <p:nvPr/>
        </p:nvSpPr>
        <p:spPr>
          <a:xfrm>
            <a:off x="5865812" y="2286000"/>
            <a:ext cx="5943600" cy="2800767"/>
          </a:xfrm>
          <a:prstGeom prst="rect">
            <a:avLst/>
          </a:prstGeom>
          <a:noFill/>
        </p:spPr>
        <p:txBody>
          <a:bodyPr wrap="square" rtlCol="0">
            <a:spAutoFit/>
          </a:bodyPr>
          <a:lstStyle/>
          <a:p>
            <a:pPr algn="ctr"/>
            <a:r>
              <a:rPr lang="en-US" sz="4400" b="1" i="1" dirty="0"/>
              <a:t>Jesus is coming again to rid the earth of evil and establish his kingdom</a:t>
            </a:r>
            <a:endParaRPr lang="en-US" sz="4400" dirty="0"/>
          </a:p>
        </p:txBody>
      </p:sp>
      <p:sp>
        <p:nvSpPr>
          <p:cNvPr id="2" name="TextBox 1">
            <a:extLst>
              <a:ext uri="{FF2B5EF4-FFF2-40B4-BE49-F238E27FC236}">
                <a16:creationId xmlns:a16="http://schemas.microsoft.com/office/drawing/2014/main" id="{4DE14D96-23BE-423F-9639-DC1000310398}"/>
              </a:ext>
            </a:extLst>
          </p:cNvPr>
          <p:cNvSpPr txBox="1"/>
          <p:nvPr/>
        </p:nvSpPr>
        <p:spPr>
          <a:xfrm>
            <a:off x="760412" y="914400"/>
            <a:ext cx="4953000" cy="2123658"/>
          </a:xfrm>
          <a:prstGeom prst="rect">
            <a:avLst/>
          </a:prstGeom>
          <a:noFill/>
        </p:spPr>
        <p:txBody>
          <a:bodyPr wrap="square" rtlCol="0">
            <a:spAutoFit/>
          </a:bodyPr>
          <a:lstStyle/>
          <a:p>
            <a:pPr algn="ctr"/>
            <a:r>
              <a:rPr lang="en-US" sz="6600" b="1" dirty="0">
                <a:solidFill>
                  <a:schemeClr val="bg1"/>
                </a:solidFill>
                <a:effectLst>
                  <a:outerShdw blurRad="38100" dist="38100" dir="2700000" algn="tl">
                    <a:srgbClr val="000000">
                      <a:alpha val="43137"/>
                    </a:srgbClr>
                  </a:outerShdw>
                </a:effectLst>
              </a:rPr>
              <a:t>MAIN POINT</a:t>
            </a:r>
          </a:p>
        </p:txBody>
      </p:sp>
    </p:spTree>
    <p:extLst>
      <p:ext uri="{BB962C8B-B14F-4D97-AF65-F5344CB8AC3E}">
        <p14:creationId xmlns:p14="http://schemas.microsoft.com/office/powerpoint/2010/main" val="2241384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989012" y="304800"/>
            <a:ext cx="9750425" cy="1295400"/>
          </a:xfrm>
        </p:spPr>
        <p:txBody>
          <a:bodyPr>
            <a:normAutofit/>
          </a:bodyPr>
          <a:lstStyle/>
          <a:p>
            <a:r>
              <a:rPr lang="en-US" sz="660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TONIGHT</a:t>
            </a:r>
          </a:p>
        </p:txBody>
      </p:sp>
      <p:sp>
        <p:nvSpPr>
          <p:cNvPr id="2" name="Content Placeholder 1"/>
          <p:cNvSpPr>
            <a:spLocks noGrp="1"/>
          </p:cNvSpPr>
          <p:nvPr>
            <p:ph idx="4294967295"/>
          </p:nvPr>
        </p:nvSpPr>
        <p:spPr>
          <a:xfrm>
            <a:off x="4341812" y="1752600"/>
            <a:ext cx="6702425" cy="4800600"/>
          </a:xfrm>
        </p:spPr>
        <p:txBody>
          <a:bodyPr>
            <a:normAutofit/>
          </a:bodyPr>
          <a:lstStyle/>
          <a:p>
            <a:pPr>
              <a:spcAft>
                <a:spcPts val="1200"/>
              </a:spcAft>
              <a:buClr>
                <a:schemeClr val="bg1"/>
              </a:buClr>
            </a:pPr>
            <a:r>
              <a:rPr lang="en-US" sz="3200" dirty="0">
                <a:solidFill>
                  <a:schemeClr val="bg1"/>
                </a:solidFill>
                <a:effectLst>
                  <a:outerShdw blurRad="38100" dist="38100" dir="2700000" algn="tl">
                    <a:srgbClr val="000000">
                      <a:alpha val="43137"/>
                    </a:srgbClr>
                  </a:outerShdw>
                </a:effectLst>
              </a:rPr>
              <a:t>How Revelation is structured (organized)</a:t>
            </a:r>
          </a:p>
          <a:p>
            <a:pPr>
              <a:spcAft>
                <a:spcPts val="1200"/>
              </a:spcAft>
              <a:buClr>
                <a:schemeClr val="bg1"/>
              </a:buClr>
            </a:pPr>
            <a:r>
              <a:rPr lang="en-US" sz="3200" dirty="0">
                <a:solidFill>
                  <a:schemeClr val="bg1"/>
                </a:solidFill>
                <a:effectLst>
                  <a:outerShdw blurRad="38100" dist="38100" dir="2700000" algn="tl">
                    <a:srgbClr val="000000">
                      <a:alpha val="43137"/>
                    </a:srgbClr>
                  </a:outerShdw>
                </a:effectLst>
              </a:rPr>
              <a:t>Brief description of Revelation</a:t>
            </a:r>
          </a:p>
          <a:p>
            <a:pPr>
              <a:spcAft>
                <a:spcPts val="1200"/>
              </a:spcAft>
              <a:buClr>
                <a:schemeClr val="bg1"/>
              </a:buClr>
            </a:pPr>
            <a:r>
              <a:rPr lang="en-US" sz="3200" dirty="0">
                <a:solidFill>
                  <a:schemeClr val="bg1"/>
                </a:solidFill>
                <a:effectLst>
                  <a:outerShdw blurRad="38100" dist="38100" dir="2700000" algn="tl">
                    <a:srgbClr val="000000">
                      <a:alpha val="43137"/>
                    </a:srgbClr>
                  </a:outerShdw>
                </a:effectLst>
              </a:rPr>
              <a:t>Six ways Revelation can be viewed</a:t>
            </a:r>
          </a:p>
          <a:p>
            <a:pPr>
              <a:spcAft>
                <a:spcPts val="1200"/>
              </a:spcAft>
              <a:buClr>
                <a:schemeClr val="bg1"/>
              </a:buClr>
            </a:pPr>
            <a:r>
              <a:rPr lang="en-US" sz="3200" dirty="0">
                <a:solidFill>
                  <a:schemeClr val="bg1"/>
                </a:solidFill>
                <a:effectLst>
                  <a:outerShdw blurRad="38100" dist="38100" dir="2700000" algn="tl">
                    <a:srgbClr val="000000">
                      <a:alpha val="43137"/>
                    </a:srgbClr>
                  </a:outerShdw>
                </a:effectLst>
              </a:rPr>
              <a:t>Eight principles for interpreting Revelation</a:t>
            </a:r>
          </a:p>
        </p:txBody>
      </p:sp>
      <p:pic>
        <p:nvPicPr>
          <p:cNvPr id="1026" name="Picture 2" descr="Related image">
            <a:extLst>
              <a:ext uri="{FF2B5EF4-FFF2-40B4-BE49-F238E27FC236}">
                <a16:creationId xmlns:a16="http://schemas.microsoft.com/office/drawing/2014/main" id="{8F8531A4-CF5F-4E31-89BD-8C18C771EEC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061" l="0" r="100000"/>
                    </a14:imgEffect>
                  </a14:imgLayer>
                </a14:imgProps>
              </a:ext>
              <a:ext uri="{28A0092B-C50C-407E-A947-70E740481C1C}">
                <a14:useLocalDpi xmlns:a14="http://schemas.microsoft.com/office/drawing/2010/main" val="0"/>
              </a:ext>
            </a:extLst>
          </a:blip>
          <a:srcRect/>
          <a:stretch>
            <a:fillRect/>
          </a:stretch>
        </p:blipFill>
        <p:spPr bwMode="auto">
          <a:xfrm>
            <a:off x="-33672" y="2057400"/>
            <a:ext cx="4370317"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6769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sta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2815"/>
            <a:ext cx="12188825" cy="75008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E89F2C-B473-4709-BBBD-542653681AF3}"/>
              </a:ext>
            </a:extLst>
          </p:cNvPr>
          <p:cNvSpPr txBox="1"/>
          <p:nvPr/>
        </p:nvSpPr>
        <p:spPr>
          <a:xfrm>
            <a:off x="6323012" y="762000"/>
            <a:ext cx="4191000" cy="830997"/>
          </a:xfrm>
          <a:prstGeom prst="rect">
            <a:avLst/>
          </a:prstGeom>
          <a:solidFill>
            <a:srgbClr val="0033CC"/>
          </a:solid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rPr>
              <a:t>SETTING</a:t>
            </a:r>
          </a:p>
        </p:txBody>
      </p:sp>
    </p:spTree>
    <p:extLst>
      <p:ext uri="{BB962C8B-B14F-4D97-AF65-F5344CB8AC3E}">
        <p14:creationId xmlns:p14="http://schemas.microsoft.com/office/powerpoint/2010/main" val="398524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Testimony of Jesus Christ : 3.1 - Revelation 1 | Patmos, Revelation,  Revelation of john">
            <a:extLst>
              <a:ext uri="{FF2B5EF4-FFF2-40B4-BE49-F238E27FC236}">
                <a16:creationId xmlns:a16="http://schemas.microsoft.com/office/drawing/2014/main" id="{26A54F7B-1A27-4309-81CC-B6F70ACB51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62"/>
          <a:stretch/>
        </p:blipFill>
        <p:spPr bwMode="auto">
          <a:xfrm>
            <a:off x="3198812" y="152400"/>
            <a:ext cx="6858000" cy="662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1D64EC7-5B90-4240-8554-D81D723AF236}"/>
              </a:ext>
            </a:extLst>
          </p:cNvPr>
          <p:cNvSpPr/>
          <p:nvPr/>
        </p:nvSpPr>
        <p:spPr>
          <a:xfrm>
            <a:off x="4646612" y="2895600"/>
            <a:ext cx="1676400" cy="1371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33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042BC6-034A-466F-B488-DCBEBD936F48}"/>
              </a:ext>
            </a:extLst>
          </p:cNvPr>
          <p:cNvPicPr>
            <a:picLocks noChangeAspect="1"/>
          </p:cNvPicPr>
          <p:nvPr/>
        </p:nvPicPr>
        <p:blipFill>
          <a:blip r:embed="rId2"/>
          <a:stretch>
            <a:fillRect/>
          </a:stretch>
        </p:blipFill>
        <p:spPr>
          <a:xfrm>
            <a:off x="1674812" y="914400"/>
            <a:ext cx="8867776" cy="4800600"/>
          </a:xfrm>
          <a:prstGeom prst="rect">
            <a:avLst/>
          </a:prstGeom>
        </p:spPr>
      </p:pic>
      <p:sp>
        <p:nvSpPr>
          <p:cNvPr id="8" name="Rectangle 7">
            <a:extLst>
              <a:ext uri="{FF2B5EF4-FFF2-40B4-BE49-F238E27FC236}">
                <a16:creationId xmlns:a16="http://schemas.microsoft.com/office/drawing/2014/main" id="{8AF9D598-3A46-40DB-BD61-8BD419C471FF}"/>
              </a:ext>
            </a:extLst>
          </p:cNvPr>
          <p:cNvSpPr/>
          <p:nvPr/>
        </p:nvSpPr>
        <p:spPr>
          <a:xfrm>
            <a:off x="1674812" y="5029200"/>
            <a:ext cx="8839200" cy="6096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9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1254874" y="6250924"/>
            <a:ext cx="365665" cy="41424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solidFill>
                <a:schemeClr val="bg1"/>
              </a:solidFill>
            </a:endParaRPr>
          </a:p>
        </p:txBody>
      </p:sp>
      <p:pic>
        <p:nvPicPr>
          <p:cNvPr id="2050" name="Picture 2" descr="http://www.map-of-greece.org/patmos-island-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74" y="894"/>
            <a:ext cx="12194799" cy="7316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82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590419-A138-4C34-A40B-DA5D7AF42A33}"/>
              </a:ext>
            </a:extLst>
          </p:cNvPr>
          <p:cNvSpPr/>
          <p:nvPr/>
        </p:nvSpPr>
        <p:spPr>
          <a:xfrm>
            <a:off x="4799012" y="0"/>
            <a:ext cx="738981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1A84AF1-9431-48E4-A77A-9C4A28B7231F}"/>
              </a:ext>
            </a:extLst>
          </p:cNvPr>
          <p:cNvPicPr>
            <a:picLocks noChangeAspect="1"/>
          </p:cNvPicPr>
          <p:nvPr/>
        </p:nvPicPr>
        <p:blipFill>
          <a:blip r:embed="rId3"/>
          <a:stretch>
            <a:fillRect/>
          </a:stretch>
        </p:blipFill>
        <p:spPr>
          <a:xfrm>
            <a:off x="4978134" y="990600"/>
            <a:ext cx="6862592" cy="4267200"/>
          </a:xfrm>
          <a:prstGeom prst="rect">
            <a:avLst/>
          </a:prstGeom>
        </p:spPr>
      </p:pic>
      <p:sp>
        <p:nvSpPr>
          <p:cNvPr id="4" name="TextBox 3">
            <a:extLst>
              <a:ext uri="{FF2B5EF4-FFF2-40B4-BE49-F238E27FC236}">
                <a16:creationId xmlns:a16="http://schemas.microsoft.com/office/drawing/2014/main" id="{6E22EC69-CF38-4900-8A0E-D3AE3552D8DE}"/>
              </a:ext>
            </a:extLst>
          </p:cNvPr>
          <p:cNvSpPr txBox="1"/>
          <p:nvPr/>
        </p:nvSpPr>
        <p:spPr>
          <a:xfrm>
            <a:off x="608012" y="1828800"/>
            <a:ext cx="3733800" cy="2123658"/>
          </a:xfrm>
          <a:prstGeom prst="rect">
            <a:avLst/>
          </a:prstGeom>
          <a:noFill/>
        </p:spPr>
        <p:txBody>
          <a:bodyPr wrap="square" rtlCol="0">
            <a:spAutoFit/>
          </a:bodyPr>
          <a:lstStyle/>
          <a:p>
            <a:pPr algn="ctr"/>
            <a:r>
              <a:rPr lang="en-US" sz="4400" b="1" cap="all" dirty="0"/>
              <a:t>Structure of Revelation</a:t>
            </a:r>
          </a:p>
        </p:txBody>
      </p:sp>
      <p:sp>
        <p:nvSpPr>
          <p:cNvPr id="5" name="Rectangle 4">
            <a:extLst>
              <a:ext uri="{FF2B5EF4-FFF2-40B4-BE49-F238E27FC236}">
                <a16:creationId xmlns:a16="http://schemas.microsoft.com/office/drawing/2014/main" id="{E4C4310B-34AA-4CE5-9616-67864CC8E0CA}"/>
              </a:ext>
            </a:extLst>
          </p:cNvPr>
          <p:cNvSpPr/>
          <p:nvPr/>
        </p:nvSpPr>
        <p:spPr>
          <a:xfrm>
            <a:off x="4788564" y="2362200"/>
            <a:ext cx="7389813"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B1A54128-3378-4EFB-842B-3DF568636971}"/>
              </a:ext>
            </a:extLst>
          </p:cNvPr>
          <p:cNvGrpSpPr/>
          <p:nvPr/>
        </p:nvGrpSpPr>
        <p:grpSpPr>
          <a:xfrm>
            <a:off x="6094412" y="2362200"/>
            <a:ext cx="5029200" cy="2038529"/>
            <a:chOff x="6094412" y="2362200"/>
            <a:chExt cx="5029200" cy="2038529"/>
          </a:xfrm>
        </p:grpSpPr>
        <p:sp>
          <p:nvSpPr>
            <p:cNvPr id="6" name="TextBox 5">
              <a:extLst>
                <a:ext uri="{FF2B5EF4-FFF2-40B4-BE49-F238E27FC236}">
                  <a16:creationId xmlns:a16="http://schemas.microsoft.com/office/drawing/2014/main" id="{EAC3F565-601D-4607-8FED-D9283D7BD08F}"/>
                </a:ext>
              </a:extLst>
            </p:cNvPr>
            <p:cNvSpPr txBox="1"/>
            <p:nvPr/>
          </p:nvSpPr>
          <p:spPr>
            <a:xfrm>
              <a:off x="6094412" y="3200400"/>
              <a:ext cx="5029200" cy="1200329"/>
            </a:xfrm>
            <a:prstGeom prst="rect">
              <a:avLst/>
            </a:prstGeom>
            <a:noFill/>
          </p:spPr>
          <p:txBody>
            <a:bodyPr wrap="square" rtlCol="0">
              <a:spAutoFit/>
            </a:bodyPr>
            <a:lstStyle/>
            <a:p>
              <a:pPr algn="ctr"/>
              <a:r>
                <a:rPr lang="en-US" b="1" dirty="0"/>
                <a:t>John sees the glorified Jesus Christ</a:t>
              </a:r>
            </a:p>
            <a:p>
              <a:pPr algn="ctr"/>
              <a:endParaRPr lang="en-US" b="1" dirty="0"/>
            </a:p>
          </p:txBody>
        </p:sp>
        <p:sp>
          <p:nvSpPr>
            <p:cNvPr id="7" name="Arrow: Up 6">
              <a:extLst>
                <a:ext uri="{FF2B5EF4-FFF2-40B4-BE49-F238E27FC236}">
                  <a16:creationId xmlns:a16="http://schemas.microsoft.com/office/drawing/2014/main" id="{B33BAF71-997B-4046-9F2B-D04F15F59C3D}"/>
                </a:ext>
              </a:extLst>
            </p:cNvPr>
            <p:cNvSpPr/>
            <p:nvPr/>
          </p:nvSpPr>
          <p:spPr>
            <a:xfrm>
              <a:off x="7923212" y="2362200"/>
              <a:ext cx="990600" cy="762000"/>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715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590419-A138-4C34-A40B-DA5D7AF42A33}"/>
              </a:ext>
            </a:extLst>
          </p:cNvPr>
          <p:cNvSpPr/>
          <p:nvPr/>
        </p:nvSpPr>
        <p:spPr>
          <a:xfrm>
            <a:off x="4799012" y="0"/>
            <a:ext cx="738981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1A84AF1-9431-48E4-A77A-9C4A28B7231F}"/>
              </a:ext>
            </a:extLst>
          </p:cNvPr>
          <p:cNvPicPr>
            <a:picLocks noChangeAspect="1"/>
          </p:cNvPicPr>
          <p:nvPr/>
        </p:nvPicPr>
        <p:blipFill>
          <a:blip r:embed="rId3"/>
          <a:stretch>
            <a:fillRect/>
          </a:stretch>
        </p:blipFill>
        <p:spPr>
          <a:xfrm>
            <a:off x="4978134" y="990600"/>
            <a:ext cx="6862592" cy="4267200"/>
          </a:xfrm>
          <a:prstGeom prst="rect">
            <a:avLst/>
          </a:prstGeom>
        </p:spPr>
      </p:pic>
      <p:sp>
        <p:nvSpPr>
          <p:cNvPr id="4" name="TextBox 3">
            <a:extLst>
              <a:ext uri="{FF2B5EF4-FFF2-40B4-BE49-F238E27FC236}">
                <a16:creationId xmlns:a16="http://schemas.microsoft.com/office/drawing/2014/main" id="{6E22EC69-CF38-4900-8A0E-D3AE3552D8DE}"/>
              </a:ext>
            </a:extLst>
          </p:cNvPr>
          <p:cNvSpPr txBox="1"/>
          <p:nvPr/>
        </p:nvSpPr>
        <p:spPr>
          <a:xfrm>
            <a:off x="608012" y="1828800"/>
            <a:ext cx="3733800" cy="2123658"/>
          </a:xfrm>
          <a:prstGeom prst="rect">
            <a:avLst/>
          </a:prstGeom>
          <a:noFill/>
        </p:spPr>
        <p:txBody>
          <a:bodyPr wrap="square" rtlCol="0">
            <a:spAutoFit/>
          </a:bodyPr>
          <a:lstStyle/>
          <a:p>
            <a:pPr algn="ctr"/>
            <a:r>
              <a:rPr lang="en-US" sz="4400" b="1" cap="all" dirty="0"/>
              <a:t>Structure of Revelation</a:t>
            </a:r>
          </a:p>
        </p:txBody>
      </p:sp>
      <p:sp>
        <p:nvSpPr>
          <p:cNvPr id="5" name="Rectangle 4">
            <a:extLst>
              <a:ext uri="{FF2B5EF4-FFF2-40B4-BE49-F238E27FC236}">
                <a16:creationId xmlns:a16="http://schemas.microsoft.com/office/drawing/2014/main" id="{E85670C7-6BB9-4F57-BC33-63AA52C44299}"/>
              </a:ext>
            </a:extLst>
          </p:cNvPr>
          <p:cNvSpPr/>
          <p:nvPr/>
        </p:nvSpPr>
        <p:spPr>
          <a:xfrm>
            <a:off x="4799012" y="3810000"/>
            <a:ext cx="7389813"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1BE680C2-34EF-4962-A63A-615AB5CC6728}"/>
              </a:ext>
            </a:extLst>
          </p:cNvPr>
          <p:cNvGrpSpPr/>
          <p:nvPr/>
        </p:nvGrpSpPr>
        <p:grpSpPr>
          <a:xfrm>
            <a:off x="6018212" y="3886200"/>
            <a:ext cx="5029200" cy="2038529"/>
            <a:chOff x="6018212" y="3886200"/>
            <a:chExt cx="5029200" cy="2038529"/>
          </a:xfrm>
        </p:grpSpPr>
        <p:sp>
          <p:nvSpPr>
            <p:cNvPr id="6" name="TextBox 5">
              <a:extLst>
                <a:ext uri="{FF2B5EF4-FFF2-40B4-BE49-F238E27FC236}">
                  <a16:creationId xmlns:a16="http://schemas.microsoft.com/office/drawing/2014/main" id="{62D532EC-057D-4258-8017-D20FA2937FB7}"/>
                </a:ext>
              </a:extLst>
            </p:cNvPr>
            <p:cNvSpPr txBox="1"/>
            <p:nvPr/>
          </p:nvSpPr>
          <p:spPr>
            <a:xfrm>
              <a:off x="6018212" y="4724400"/>
              <a:ext cx="5029200" cy="1200329"/>
            </a:xfrm>
            <a:prstGeom prst="rect">
              <a:avLst/>
            </a:prstGeom>
            <a:noFill/>
          </p:spPr>
          <p:txBody>
            <a:bodyPr wrap="square" rtlCol="0">
              <a:spAutoFit/>
            </a:bodyPr>
            <a:lstStyle/>
            <a:p>
              <a:pPr algn="ctr"/>
              <a:r>
                <a:rPr lang="en-US" b="1" dirty="0"/>
                <a:t>God’s messages to the seven churches in John’s day</a:t>
              </a:r>
            </a:p>
            <a:p>
              <a:pPr algn="ctr"/>
              <a:endParaRPr lang="en-US" b="1" dirty="0"/>
            </a:p>
          </p:txBody>
        </p:sp>
        <p:sp>
          <p:nvSpPr>
            <p:cNvPr id="7" name="Arrow: Up 6">
              <a:extLst>
                <a:ext uri="{FF2B5EF4-FFF2-40B4-BE49-F238E27FC236}">
                  <a16:creationId xmlns:a16="http://schemas.microsoft.com/office/drawing/2014/main" id="{4124929E-84B3-4915-BABC-6ED726290E05}"/>
                </a:ext>
              </a:extLst>
            </p:cNvPr>
            <p:cNvSpPr/>
            <p:nvPr/>
          </p:nvSpPr>
          <p:spPr>
            <a:xfrm>
              <a:off x="7923212" y="3886200"/>
              <a:ext cx="990600" cy="762000"/>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991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7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590419-A138-4C34-A40B-DA5D7AF42A33}"/>
              </a:ext>
            </a:extLst>
          </p:cNvPr>
          <p:cNvSpPr/>
          <p:nvPr/>
        </p:nvSpPr>
        <p:spPr>
          <a:xfrm>
            <a:off x="4799012" y="0"/>
            <a:ext cx="738981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1A84AF1-9431-48E4-A77A-9C4A28B7231F}"/>
              </a:ext>
            </a:extLst>
          </p:cNvPr>
          <p:cNvPicPr>
            <a:picLocks noChangeAspect="1"/>
          </p:cNvPicPr>
          <p:nvPr/>
        </p:nvPicPr>
        <p:blipFill>
          <a:blip r:embed="rId3"/>
          <a:stretch>
            <a:fillRect/>
          </a:stretch>
        </p:blipFill>
        <p:spPr>
          <a:xfrm>
            <a:off x="4978134" y="990600"/>
            <a:ext cx="6862592" cy="4267200"/>
          </a:xfrm>
          <a:prstGeom prst="rect">
            <a:avLst/>
          </a:prstGeom>
        </p:spPr>
      </p:pic>
      <p:sp>
        <p:nvSpPr>
          <p:cNvPr id="4" name="TextBox 3">
            <a:extLst>
              <a:ext uri="{FF2B5EF4-FFF2-40B4-BE49-F238E27FC236}">
                <a16:creationId xmlns:a16="http://schemas.microsoft.com/office/drawing/2014/main" id="{6E22EC69-CF38-4900-8A0E-D3AE3552D8DE}"/>
              </a:ext>
            </a:extLst>
          </p:cNvPr>
          <p:cNvSpPr txBox="1"/>
          <p:nvPr/>
        </p:nvSpPr>
        <p:spPr>
          <a:xfrm>
            <a:off x="608012" y="1828800"/>
            <a:ext cx="3733800" cy="2123658"/>
          </a:xfrm>
          <a:prstGeom prst="rect">
            <a:avLst/>
          </a:prstGeom>
          <a:noFill/>
        </p:spPr>
        <p:txBody>
          <a:bodyPr wrap="square" rtlCol="0">
            <a:spAutoFit/>
          </a:bodyPr>
          <a:lstStyle/>
          <a:p>
            <a:pPr algn="ctr"/>
            <a:r>
              <a:rPr lang="en-US" sz="4400" b="1" cap="all" dirty="0"/>
              <a:t>Structure of Revelation</a:t>
            </a:r>
          </a:p>
        </p:txBody>
      </p:sp>
      <p:grpSp>
        <p:nvGrpSpPr>
          <p:cNvPr id="8" name="Group 7">
            <a:extLst>
              <a:ext uri="{FF2B5EF4-FFF2-40B4-BE49-F238E27FC236}">
                <a16:creationId xmlns:a16="http://schemas.microsoft.com/office/drawing/2014/main" id="{57D54770-BDA5-405E-AAF1-923E007FF83B}"/>
              </a:ext>
            </a:extLst>
          </p:cNvPr>
          <p:cNvGrpSpPr/>
          <p:nvPr/>
        </p:nvGrpSpPr>
        <p:grpSpPr>
          <a:xfrm>
            <a:off x="6170612" y="5105400"/>
            <a:ext cx="5410200" cy="1592997"/>
            <a:chOff x="6170612" y="5105400"/>
            <a:chExt cx="5410200" cy="1592997"/>
          </a:xfrm>
        </p:grpSpPr>
        <p:sp>
          <p:nvSpPr>
            <p:cNvPr id="6" name="TextBox 5">
              <a:extLst>
                <a:ext uri="{FF2B5EF4-FFF2-40B4-BE49-F238E27FC236}">
                  <a16:creationId xmlns:a16="http://schemas.microsoft.com/office/drawing/2014/main" id="{1C3D773A-940E-4999-980B-13A33F09AAED}"/>
                </a:ext>
              </a:extLst>
            </p:cNvPr>
            <p:cNvSpPr txBox="1"/>
            <p:nvPr/>
          </p:nvSpPr>
          <p:spPr>
            <a:xfrm>
              <a:off x="6170612" y="5867400"/>
              <a:ext cx="5410200" cy="830997"/>
            </a:xfrm>
            <a:prstGeom prst="rect">
              <a:avLst/>
            </a:prstGeom>
            <a:noFill/>
          </p:spPr>
          <p:txBody>
            <a:bodyPr wrap="square" rtlCol="0">
              <a:spAutoFit/>
            </a:bodyPr>
            <a:lstStyle/>
            <a:p>
              <a:pPr algn="ctr"/>
              <a:r>
                <a:rPr lang="en-US" b="1" dirty="0"/>
                <a:t>The return of Jesus Christ</a:t>
              </a:r>
            </a:p>
            <a:p>
              <a:pPr algn="ctr"/>
              <a:endParaRPr lang="en-US" b="1" dirty="0"/>
            </a:p>
          </p:txBody>
        </p:sp>
        <p:sp>
          <p:nvSpPr>
            <p:cNvPr id="7" name="Arrow: Up 6">
              <a:extLst>
                <a:ext uri="{FF2B5EF4-FFF2-40B4-BE49-F238E27FC236}">
                  <a16:creationId xmlns:a16="http://schemas.microsoft.com/office/drawing/2014/main" id="{F15C8D5C-943A-43E4-AEBA-28BF18E5DC8B}"/>
                </a:ext>
              </a:extLst>
            </p:cNvPr>
            <p:cNvSpPr/>
            <p:nvPr/>
          </p:nvSpPr>
          <p:spPr>
            <a:xfrm>
              <a:off x="8228012" y="5105400"/>
              <a:ext cx="990600" cy="762000"/>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189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D87767-1274-483B-9EBB-8C64731A5A10}"/>
              </a:ext>
            </a:extLst>
          </p:cNvPr>
          <p:cNvSpPr/>
          <p:nvPr/>
        </p:nvSpPr>
        <p:spPr>
          <a:xfrm>
            <a:off x="3808412" y="0"/>
            <a:ext cx="838041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966350C1-F661-49F5-AEE2-F28C95C43A04}"/>
              </a:ext>
            </a:extLst>
          </p:cNvPr>
          <p:cNvSpPr/>
          <p:nvPr/>
        </p:nvSpPr>
        <p:spPr>
          <a:xfrm>
            <a:off x="4875212" y="533400"/>
            <a:ext cx="5791200" cy="1524000"/>
          </a:xfrm>
          <a:prstGeom prst="roundRect">
            <a:avLst/>
          </a:prstGeom>
          <a:solidFill>
            <a:srgbClr val="FFFF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 description of Jesus Christ at his second coming</a:t>
            </a:r>
          </a:p>
        </p:txBody>
      </p:sp>
      <p:sp>
        <p:nvSpPr>
          <p:cNvPr id="4" name="TextBox 3">
            <a:extLst>
              <a:ext uri="{FF2B5EF4-FFF2-40B4-BE49-F238E27FC236}">
                <a16:creationId xmlns:a16="http://schemas.microsoft.com/office/drawing/2014/main" id="{70E4DEAD-53F7-4C0E-92EE-F995359B9786}"/>
              </a:ext>
            </a:extLst>
          </p:cNvPr>
          <p:cNvSpPr txBox="1"/>
          <p:nvPr/>
        </p:nvSpPr>
        <p:spPr>
          <a:xfrm>
            <a:off x="227012" y="685800"/>
            <a:ext cx="3429000" cy="2554545"/>
          </a:xfrm>
          <a:prstGeom prst="rect">
            <a:avLst/>
          </a:prstGeom>
          <a:noFill/>
        </p:spPr>
        <p:txBody>
          <a:bodyPr wrap="square" rtlCol="0">
            <a:spAutoFit/>
          </a:bodyPr>
          <a:lstStyle/>
          <a:p>
            <a:pPr algn="ctr"/>
            <a:r>
              <a:rPr lang="en-US" sz="4000" dirty="0">
                <a:latin typeface="Aharoni" panose="02010803020104030203" pitchFamily="2" charset="-79"/>
                <a:cs typeface="Aharoni" panose="02010803020104030203" pitchFamily="2" charset="-79"/>
              </a:rPr>
              <a:t>BRIEF DESCRIPTION OF THE BOOK</a:t>
            </a:r>
          </a:p>
        </p:txBody>
      </p:sp>
      <p:sp>
        <p:nvSpPr>
          <p:cNvPr id="5" name="Rectangle: Rounded Corners 4">
            <a:extLst>
              <a:ext uri="{FF2B5EF4-FFF2-40B4-BE49-F238E27FC236}">
                <a16:creationId xmlns:a16="http://schemas.microsoft.com/office/drawing/2014/main" id="{C0A2AAC6-44C7-4C5B-9EDE-0CB71E8349E7}"/>
              </a:ext>
            </a:extLst>
          </p:cNvPr>
          <p:cNvSpPr/>
          <p:nvPr/>
        </p:nvSpPr>
        <p:spPr>
          <a:xfrm>
            <a:off x="4875212" y="2324100"/>
            <a:ext cx="5791200" cy="1524000"/>
          </a:xfrm>
          <a:prstGeom prst="roundRect">
            <a:avLst/>
          </a:prstGeom>
          <a:solidFill>
            <a:srgbClr val="FFFF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 reader will be blessed</a:t>
            </a:r>
          </a:p>
        </p:txBody>
      </p:sp>
      <p:sp>
        <p:nvSpPr>
          <p:cNvPr id="6" name="Rectangle: Rounded Corners 5">
            <a:extLst>
              <a:ext uri="{FF2B5EF4-FFF2-40B4-BE49-F238E27FC236}">
                <a16:creationId xmlns:a16="http://schemas.microsoft.com/office/drawing/2014/main" id="{4A0B77DB-8CB6-4DB8-ACBC-D3E0FFDE70C5}"/>
              </a:ext>
            </a:extLst>
          </p:cNvPr>
          <p:cNvSpPr/>
          <p:nvPr/>
        </p:nvSpPr>
        <p:spPr>
          <a:xfrm>
            <a:off x="4875212" y="4114800"/>
            <a:ext cx="5791200" cy="1524000"/>
          </a:xfrm>
          <a:prstGeom prst="roundRect">
            <a:avLst/>
          </a:prstGeom>
          <a:solidFill>
            <a:srgbClr val="FFFF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Jesus’ victory over Satan, and his future physical reign on earth</a:t>
            </a:r>
          </a:p>
        </p:txBody>
      </p:sp>
    </p:spTree>
    <p:extLst>
      <p:ext uri="{BB962C8B-B14F-4D97-AF65-F5344CB8AC3E}">
        <p14:creationId xmlns:p14="http://schemas.microsoft.com/office/powerpoint/2010/main" val="298015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304720" y="1143000"/>
            <a:ext cx="11427023" cy="4155262"/>
            <a:chOff x="304800" y="1142405"/>
            <a:chExt cx="11430000" cy="4156344"/>
          </a:xfrm>
        </p:grpSpPr>
        <p:grpSp>
          <p:nvGrpSpPr>
            <p:cNvPr id="24" name="Group 23"/>
            <p:cNvGrpSpPr/>
            <p:nvPr/>
          </p:nvGrpSpPr>
          <p:grpSpPr>
            <a:xfrm>
              <a:off x="611629" y="3900717"/>
              <a:ext cx="10816340" cy="970031"/>
              <a:chOff x="611629" y="3900717"/>
              <a:chExt cx="10816340" cy="970031"/>
            </a:xfrm>
          </p:grpSpPr>
          <p:sp>
            <p:nvSpPr>
              <p:cNvPr id="25" name="Freeform 24"/>
              <p:cNvSpPr/>
              <p:nvPr/>
            </p:nvSpPr>
            <p:spPr>
              <a:xfrm>
                <a:off x="611629" y="3900717"/>
                <a:ext cx="1645917" cy="970031"/>
              </a:xfrm>
              <a:custGeom>
                <a:avLst/>
                <a:gdLst>
                  <a:gd name="connsiteX0" fmla="*/ 0 w 1645917"/>
                  <a:gd name="connsiteY0" fmla="*/ 97003 h 970031"/>
                  <a:gd name="connsiteX1" fmla="*/ 97003 w 1645917"/>
                  <a:gd name="connsiteY1" fmla="*/ 0 h 970031"/>
                  <a:gd name="connsiteX2" fmla="*/ 1548914 w 1645917"/>
                  <a:gd name="connsiteY2" fmla="*/ 0 h 970031"/>
                  <a:gd name="connsiteX3" fmla="*/ 1645917 w 1645917"/>
                  <a:gd name="connsiteY3" fmla="*/ 97003 h 970031"/>
                  <a:gd name="connsiteX4" fmla="*/ 1645917 w 1645917"/>
                  <a:gd name="connsiteY4" fmla="*/ 873028 h 970031"/>
                  <a:gd name="connsiteX5" fmla="*/ 1548914 w 1645917"/>
                  <a:gd name="connsiteY5" fmla="*/ 970031 h 970031"/>
                  <a:gd name="connsiteX6" fmla="*/ 97003 w 1645917"/>
                  <a:gd name="connsiteY6" fmla="*/ 970031 h 970031"/>
                  <a:gd name="connsiteX7" fmla="*/ 0 w 1645917"/>
                  <a:gd name="connsiteY7" fmla="*/ 873028 h 970031"/>
                  <a:gd name="connsiteX8" fmla="*/ 0 w 1645917"/>
                  <a:gd name="connsiteY8" fmla="*/ 97003 h 97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917" h="970031">
                    <a:moveTo>
                      <a:pt x="0" y="97003"/>
                    </a:moveTo>
                    <a:cubicBezTo>
                      <a:pt x="0" y="43430"/>
                      <a:pt x="43430" y="0"/>
                      <a:pt x="97003" y="0"/>
                    </a:cubicBezTo>
                    <a:lnTo>
                      <a:pt x="1548914" y="0"/>
                    </a:lnTo>
                    <a:cubicBezTo>
                      <a:pt x="1602487" y="0"/>
                      <a:pt x="1645917" y="43430"/>
                      <a:pt x="1645917" y="97003"/>
                    </a:cubicBezTo>
                    <a:lnTo>
                      <a:pt x="1645917" y="873028"/>
                    </a:lnTo>
                    <a:cubicBezTo>
                      <a:pt x="1645917" y="926601"/>
                      <a:pt x="1602487" y="970031"/>
                      <a:pt x="1548914" y="970031"/>
                    </a:cubicBezTo>
                    <a:lnTo>
                      <a:pt x="97003" y="970031"/>
                    </a:lnTo>
                    <a:cubicBezTo>
                      <a:pt x="43430" y="970031"/>
                      <a:pt x="0" y="926601"/>
                      <a:pt x="0" y="873028"/>
                    </a:cubicBezTo>
                    <a:lnTo>
                      <a:pt x="0" y="97003"/>
                    </a:lnTo>
                    <a:close/>
                  </a:path>
                </a:pathLst>
              </a:custGeom>
              <a:solidFill>
                <a:schemeClr val="bg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6966" tIns="96966" rIns="96966" bIns="96966" numCol="1" spcCol="1270" anchor="ctr" anchorCtr="0">
                <a:noAutofit/>
              </a:bodyPr>
              <a:lstStyle/>
              <a:p>
                <a:pPr algn="ctr" defTabSz="799860">
                  <a:lnSpc>
                    <a:spcPct val="90000"/>
                  </a:lnSpc>
                  <a:spcBef>
                    <a:spcPct val="0"/>
                  </a:spcBef>
                  <a:spcAft>
                    <a:spcPct val="35000"/>
                  </a:spcAft>
                </a:pPr>
                <a:r>
                  <a:rPr lang="en-US" sz="1600" b="1" dirty="0">
                    <a:solidFill>
                      <a:schemeClr val="tx1"/>
                    </a:solidFill>
                    <a:effectLst>
                      <a:outerShdw blurRad="38100" dist="38100" dir="2700000" algn="tl">
                        <a:srgbClr val="000000">
                          <a:alpha val="43137"/>
                        </a:srgbClr>
                      </a:outerShdw>
                    </a:effectLst>
                    <a:latin typeface="+mj-lt"/>
                    <a:cs typeface="Times New Roman" panose="02020603050405020304" pitchFamily="18" charset="0"/>
                  </a:rPr>
                  <a:t>CHURCH ON EARTH</a:t>
                </a:r>
              </a:p>
            </p:txBody>
          </p:sp>
          <p:sp>
            <p:nvSpPr>
              <p:cNvPr id="26" name="Freeform 25"/>
              <p:cNvSpPr/>
              <p:nvPr/>
            </p:nvSpPr>
            <p:spPr>
              <a:xfrm>
                <a:off x="2319811" y="4185260"/>
                <a:ext cx="541560" cy="400946"/>
              </a:xfrm>
              <a:custGeom>
                <a:avLst/>
                <a:gdLst>
                  <a:gd name="connsiteX0" fmla="*/ 0 w 541560"/>
                  <a:gd name="connsiteY0" fmla="*/ 80189 h 400946"/>
                  <a:gd name="connsiteX1" fmla="*/ 341087 w 541560"/>
                  <a:gd name="connsiteY1" fmla="*/ 80189 h 400946"/>
                  <a:gd name="connsiteX2" fmla="*/ 341087 w 541560"/>
                  <a:gd name="connsiteY2" fmla="*/ 0 h 400946"/>
                  <a:gd name="connsiteX3" fmla="*/ 541560 w 541560"/>
                  <a:gd name="connsiteY3" fmla="*/ 200473 h 400946"/>
                  <a:gd name="connsiteX4" fmla="*/ 341087 w 541560"/>
                  <a:gd name="connsiteY4" fmla="*/ 400946 h 400946"/>
                  <a:gd name="connsiteX5" fmla="*/ 341087 w 541560"/>
                  <a:gd name="connsiteY5" fmla="*/ 320757 h 400946"/>
                  <a:gd name="connsiteX6" fmla="*/ 0 w 541560"/>
                  <a:gd name="connsiteY6" fmla="*/ 320757 h 400946"/>
                  <a:gd name="connsiteX7" fmla="*/ 0 w 541560"/>
                  <a:gd name="connsiteY7" fmla="*/ 80189 h 40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0" h="400946">
                    <a:moveTo>
                      <a:pt x="0" y="80189"/>
                    </a:moveTo>
                    <a:lnTo>
                      <a:pt x="341087" y="80189"/>
                    </a:lnTo>
                    <a:lnTo>
                      <a:pt x="341087" y="0"/>
                    </a:lnTo>
                    <a:lnTo>
                      <a:pt x="541560" y="200473"/>
                    </a:lnTo>
                    <a:lnTo>
                      <a:pt x="341087" y="400946"/>
                    </a:lnTo>
                    <a:lnTo>
                      <a:pt x="341087" y="320757"/>
                    </a:lnTo>
                    <a:lnTo>
                      <a:pt x="0" y="320757"/>
                    </a:lnTo>
                    <a:lnTo>
                      <a:pt x="0" y="80189"/>
                    </a:lnTo>
                    <a:close/>
                  </a:path>
                </a:pathLst>
              </a:custGeom>
              <a:solidFill>
                <a:srgbClr val="FFFF00"/>
              </a:solidFill>
              <a:ln>
                <a:solidFill>
                  <a:schemeClr val="bg1"/>
                </a:solidFill>
              </a:ln>
              <a:scene3d>
                <a:camera prst="orthographicFront"/>
                <a:lightRig rig="threePt" dir="t"/>
              </a:scene3d>
              <a:sp3d>
                <a:bevelT w="165100" prst="coolSlant"/>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80168" rIns="120253" bIns="80168" numCol="1" spcCol="1270" anchor="ctr" anchorCtr="0">
                <a:noAutofit/>
              </a:bodyPr>
              <a:lstStyle/>
              <a:p>
                <a:pPr algn="ctr" defTabSz="622113">
                  <a:lnSpc>
                    <a:spcPct val="90000"/>
                  </a:lnSpc>
                  <a:spcBef>
                    <a:spcPct val="0"/>
                  </a:spcBef>
                  <a:spcAft>
                    <a:spcPct val="35000"/>
                  </a:spcAft>
                </a:pPr>
                <a:endParaRPr lang="en-US" sz="1400">
                  <a:effectLst>
                    <a:outerShdw blurRad="38100" dist="38100" dir="2700000" algn="tl">
                      <a:srgbClr val="000000">
                        <a:alpha val="43137"/>
                      </a:srgbClr>
                    </a:outerShdw>
                  </a:effectLst>
                  <a:latin typeface="+mj-lt"/>
                  <a:cs typeface="Times New Roman" panose="02020603050405020304" pitchFamily="18" charset="0"/>
                </a:endParaRPr>
              </a:p>
            </p:txBody>
          </p:sp>
          <p:sp>
            <p:nvSpPr>
              <p:cNvPr id="27" name="Freeform 26"/>
              <p:cNvSpPr/>
              <p:nvPr/>
            </p:nvSpPr>
            <p:spPr>
              <a:xfrm>
                <a:off x="2904235" y="3900717"/>
                <a:ext cx="1645917" cy="970031"/>
              </a:xfrm>
              <a:custGeom>
                <a:avLst/>
                <a:gdLst>
                  <a:gd name="connsiteX0" fmla="*/ 0 w 1645917"/>
                  <a:gd name="connsiteY0" fmla="*/ 97003 h 970031"/>
                  <a:gd name="connsiteX1" fmla="*/ 97003 w 1645917"/>
                  <a:gd name="connsiteY1" fmla="*/ 0 h 970031"/>
                  <a:gd name="connsiteX2" fmla="*/ 1548914 w 1645917"/>
                  <a:gd name="connsiteY2" fmla="*/ 0 h 970031"/>
                  <a:gd name="connsiteX3" fmla="*/ 1645917 w 1645917"/>
                  <a:gd name="connsiteY3" fmla="*/ 97003 h 970031"/>
                  <a:gd name="connsiteX4" fmla="*/ 1645917 w 1645917"/>
                  <a:gd name="connsiteY4" fmla="*/ 873028 h 970031"/>
                  <a:gd name="connsiteX5" fmla="*/ 1548914 w 1645917"/>
                  <a:gd name="connsiteY5" fmla="*/ 970031 h 970031"/>
                  <a:gd name="connsiteX6" fmla="*/ 97003 w 1645917"/>
                  <a:gd name="connsiteY6" fmla="*/ 970031 h 970031"/>
                  <a:gd name="connsiteX7" fmla="*/ 0 w 1645917"/>
                  <a:gd name="connsiteY7" fmla="*/ 873028 h 970031"/>
                  <a:gd name="connsiteX8" fmla="*/ 0 w 1645917"/>
                  <a:gd name="connsiteY8" fmla="*/ 97003 h 97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917" h="970031">
                    <a:moveTo>
                      <a:pt x="0" y="97003"/>
                    </a:moveTo>
                    <a:cubicBezTo>
                      <a:pt x="0" y="43430"/>
                      <a:pt x="43430" y="0"/>
                      <a:pt x="97003" y="0"/>
                    </a:cubicBezTo>
                    <a:lnTo>
                      <a:pt x="1548914" y="0"/>
                    </a:lnTo>
                    <a:cubicBezTo>
                      <a:pt x="1602487" y="0"/>
                      <a:pt x="1645917" y="43430"/>
                      <a:pt x="1645917" y="97003"/>
                    </a:cubicBezTo>
                    <a:lnTo>
                      <a:pt x="1645917" y="873028"/>
                    </a:lnTo>
                    <a:cubicBezTo>
                      <a:pt x="1645917" y="926601"/>
                      <a:pt x="1602487" y="970031"/>
                      <a:pt x="1548914" y="970031"/>
                    </a:cubicBezTo>
                    <a:lnTo>
                      <a:pt x="97003" y="970031"/>
                    </a:lnTo>
                    <a:cubicBezTo>
                      <a:pt x="43430" y="970031"/>
                      <a:pt x="0" y="926601"/>
                      <a:pt x="0" y="873028"/>
                    </a:cubicBezTo>
                    <a:lnTo>
                      <a:pt x="0" y="97003"/>
                    </a:lnTo>
                    <a:close/>
                  </a:path>
                </a:pathLst>
              </a:custGeom>
              <a:solidFill>
                <a:schemeClr val="bg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6966" tIns="96966" rIns="96966" bIns="96966" numCol="1" spcCol="1270" anchor="ctr" anchorCtr="0">
                <a:noAutofit/>
              </a:bodyPr>
              <a:lstStyle/>
              <a:p>
                <a:pPr algn="ctr" defTabSz="799860">
                  <a:lnSpc>
                    <a:spcPct val="90000"/>
                  </a:lnSpc>
                  <a:spcBef>
                    <a:spcPct val="0"/>
                  </a:spcBef>
                  <a:spcAft>
                    <a:spcPct val="35000"/>
                  </a:spcAft>
                </a:pPr>
                <a:r>
                  <a:rPr lang="en-US" sz="1600" b="1" dirty="0">
                    <a:solidFill>
                      <a:schemeClr val="tx1"/>
                    </a:solidFill>
                    <a:effectLst>
                      <a:outerShdw blurRad="38100" dist="38100" dir="2700000" algn="tl">
                        <a:srgbClr val="000000">
                          <a:alpha val="43137"/>
                        </a:srgbClr>
                      </a:outerShdw>
                    </a:effectLst>
                    <a:latin typeface="+mj-lt"/>
                    <a:cs typeface="Times New Roman" panose="02020603050405020304" pitchFamily="18" charset="0"/>
                  </a:rPr>
                  <a:t>TRIBULATION ON EARTH</a:t>
                </a:r>
              </a:p>
            </p:txBody>
          </p:sp>
          <p:sp>
            <p:nvSpPr>
              <p:cNvPr id="28" name="Freeform 27"/>
              <p:cNvSpPr/>
              <p:nvPr/>
            </p:nvSpPr>
            <p:spPr>
              <a:xfrm>
                <a:off x="4612417" y="4185260"/>
                <a:ext cx="541560" cy="400946"/>
              </a:xfrm>
              <a:custGeom>
                <a:avLst/>
                <a:gdLst>
                  <a:gd name="connsiteX0" fmla="*/ 0 w 541560"/>
                  <a:gd name="connsiteY0" fmla="*/ 80189 h 400946"/>
                  <a:gd name="connsiteX1" fmla="*/ 341087 w 541560"/>
                  <a:gd name="connsiteY1" fmla="*/ 80189 h 400946"/>
                  <a:gd name="connsiteX2" fmla="*/ 341087 w 541560"/>
                  <a:gd name="connsiteY2" fmla="*/ 0 h 400946"/>
                  <a:gd name="connsiteX3" fmla="*/ 541560 w 541560"/>
                  <a:gd name="connsiteY3" fmla="*/ 200473 h 400946"/>
                  <a:gd name="connsiteX4" fmla="*/ 341087 w 541560"/>
                  <a:gd name="connsiteY4" fmla="*/ 400946 h 400946"/>
                  <a:gd name="connsiteX5" fmla="*/ 341087 w 541560"/>
                  <a:gd name="connsiteY5" fmla="*/ 320757 h 400946"/>
                  <a:gd name="connsiteX6" fmla="*/ 0 w 541560"/>
                  <a:gd name="connsiteY6" fmla="*/ 320757 h 400946"/>
                  <a:gd name="connsiteX7" fmla="*/ 0 w 541560"/>
                  <a:gd name="connsiteY7" fmla="*/ 80189 h 40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0" h="400946">
                    <a:moveTo>
                      <a:pt x="0" y="80189"/>
                    </a:moveTo>
                    <a:lnTo>
                      <a:pt x="341087" y="80189"/>
                    </a:lnTo>
                    <a:lnTo>
                      <a:pt x="341087" y="0"/>
                    </a:lnTo>
                    <a:lnTo>
                      <a:pt x="541560" y="200473"/>
                    </a:lnTo>
                    <a:lnTo>
                      <a:pt x="341087" y="400946"/>
                    </a:lnTo>
                    <a:lnTo>
                      <a:pt x="341087" y="320757"/>
                    </a:lnTo>
                    <a:lnTo>
                      <a:pt x="0" y="320757"/>
                    </a:lnTo>
                    <a:lnTo>
                      <a:pt x="0" y="80189"/>
                    </a:lnTo>
                    <a:close/>
                  </a:path>
                </a:pathLst>
              </a:custGeom>
              <a:solidFill>
                <a:srgbClr val="FFFF00"/>
              </a:solidFill>
              <a:ln>
                <a:solidFill>
                  <a:schemeClr val="bg1"/>
                </a:solidFill>
              </a:ln>
              <a:scene3d>
                <a:camera prst="orthographicFront"/>
                <a:lightRig rig="threePt" dir="t"/>
              </a:scene3d>
              <a:sp3d>
                <a:bevelT w="165100" prst="coolSlant"/>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80168" rIns="120253" bIns="80168" numCol="1" spcCol="1270" anchor="ctr" anchorCtr="0">
                <a:noAutofit/>
              </a:bodyPr>
              <a:lstStyle/>
              <a:p>
                <a:pPr algn="ctr" defTabSz="622113">
                  <a:lnSpc>
                    <a:spcPct val="90000"/>
                  </a:lnSpc>
                  <a:spcBef>
                    <a:spcPct val="0"/>
                  </a:spcBef>
                  <a:spcAft>
                    <a:spcPct val="35000"/>
                  </a:spcAft>
                </a:pPr>
                <a:endParaRPr lang="en-US" sz="1400">
                  <a:effectLst>
                    <a:outerShdw blurRad="38100" dist="38100" dir="2700000" algn="tl">
                      <a:srgbClr val="000000">
                        <a:alpha val="43137"/>
                      </a:srgbClr>
                    </a:outerShdw>
                  </a:effectLst>
                  <a:latin typeface="+mj-lt"/>
                  <a:cs typeface="Times New Roman" panose="02020603050405020304" pitchFamily="18" charset="0"/>
                </a:endParaRPr>
              </a:p>
            </p:txBody>
          </p:sp>
          <p:sp>
            <p:nvSpPr>
              <p:cNvPr id="29" name="Freeform 28"/>
              <p:cNvSpPr/>
              <p:nvPr/>
            </p:nvSpPr>
            <p:spPr>
              <a:xfrm>
                <a:off x="5196841" y="3900717"/>
                <a:ext cx="1645917" cy="970031"/>
              </a:xfrm>
              <a:custGeom>
                <a:avLst/>
                <a:gdLst>
                  <a:gd name="connsiteX0" fmla="*/ 0 w 1645917"/>
                  <a:gd name="connsiteY0" fmla="*/ 97003 h 970031"/>
                  <a:gd name="connsiteX1" fmla="*/ 97003 w 1645917"/>
                  <a:gd name="connsiteY1" fmla="*/ 0 h 970031"/>
                  <a:gd name="connsiteX2" fmla="*/ 1548914 w 1645917"/>
                  <a:gd name="connsiteY2" fmla="*/ 0 h 970031"/>
                  <a:gd name="connsiteX3" fmla="*/ 1645917 w 1645917"/>
                  <a:gd name="connsiteY3" fmla="*/ 97003 h 970031"/>
                  <a:gd name="connsiteX4" fmla="*/ 1645917 w 1645917"/>
                  <a:gd name="connsiteY4" fmla="*/ 873028 h 970031"/>
                  <a:gd name="connsiteX5" fmla="*/ 1548914 w 1645917"/>
                  <a:gd name="connsiteY5" fmla="*/ 970031 h 970031"/>
                  <a:gd name="connsiteX6" fmla="*/ 97003 w 1645917"/>
                  <a:gd name="connsiteY6" fmla="*/ 970031 h 970031"/>
                  <a:gd name="connsiteX7" fmla="*/ 0 w 1645917"/>
                  <a:gd name="connsiteY7" fmla="*/ 873028 h 970031"/>
                  <a:gd name="connsiteX8" fmla="*/ 0 w 1645917"/>
                  <a:gd name="connsiteY8" fmla="*/ 97003 h 97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917" h="970031">
                    <a:moveTo>
                      <a:pt x="0" y="97003"/>
                    </a:moveTo>
                    <a:cubicBezTo>
                      <a:pt x="0" y="43430"/>
                      <a:pt x="43430" y="0"/>
                      <a:pt x="97003" y="0"/>
                    </a:cubicBezTo>
                    <a:lnTo>
                      <a:pt x="1548914" y="0"/>
                    </a:lnTo>
                    <a:cubicBezTo>
                      <a:pt x="1602487" y="0"/>
                      <a:pt x="1645917" y="43430"/>
                      <a:pt x="1645917" y="97003"/>
                    </a:cubicBezTo>
                    <a:lnTo>
                      <a:pt x="1645917" y="873028"/>
                    </a:lnTo>
                    <a:cubicBezTo>
                      <a:pt x="1645917" y="926601"/>
                      <a:pt x="1602487" y="970031"/>
                      <a:pt x="1548914" y="970031"/>
                    </a:cubicBezTo>
                    <a:lnTo>
                      <a:pt x="97003" y="970031"/>
                    </a:lnTo>
                    <a:cubicBezTo>
                      <a:pt x="43430" y="970031"/>
                      <a:pt x="0" y="926601"/>
                      <a:pt x="0" y="873028"/>
                    </a:cubicBezTo>
                    <a:lnTo>
                      <a:pt x="0" y="97003"/>
                    </a:lnTo>
                    <a:close/>
                  </a:path>
                </a:pathLst>
              </a:custGeom>
              <a:solidFill>
                <a:schemeClr val="bg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6966" tIns="96966" rIns="96966" bIns="96966" numCol="1" spcCol="1270" anchor="ctr" anchorCtr="0">
                <a:noAutofit/>
              </a:bodyPr>
              <a:lstStyle/>
              <a:p>
                <a:pPr algn="ctr" defTabSz="799860">
                  <a:lnSpc>
                    <a:spcPct val="90000"/>
                  </a:lnSpc>
                  <a:spcBef>
                    <a:spcPct val="0"/>
                  </a:spcBef>
                  <a:spcAft>
                    <a:spcPct val="35000"/>
                  </a:spcAft>
                </a:pPr>
                <a:r>
                  <a:rPr lang="en-US" sz="1600" b="1" dirty="0">
                    <a:solidFill>
                      <a:schemeClr val="tx1"/>
                    </a:solidFill>
                    <a:effectLst>
                      <a:outerShdw blurRad="38100" dist="38100" dir="2700000" algn="tl">
                        <a:srgbClr val="000000">
                          <a:alpha val="43137"/>
                        </a:srgbClr>
                      </a:outerShdw>
                    </a:effectLst>
                    <a:latin typeface="+mj-lt"/>
                    <a:cs typeface="Times New Roman" panose="02020603050405020304" pitchFamily="18" charset="0"/>
                  </a:rPr>
                  <a:t>MILLENNIAL KINGDOM</a:t>
                </a:r>
              </a:p>
            </p:txBody>
          </p:sp>
          <p:sp>
            <p:nvSpPr>
              <p:cNvPr id="30" name="Freeform 29"/>
              <p:cNvSpPr/>
              <p:nvPr/>
            </p:nvSpPr>
            <p:spPr>
              <a:xfrm>
                <a:off x="6905022" y="4185260"/>
                <a:ext cx="541560" cy="400946"/>
              </a:xfrm>
              <a:custGeom>
                <a:avLst/>
                <a:gdLst>
                  <a:gd name="connsiteX0" fmla="*/ 0 w 541560"/>
                  <a:gd name="connsiteY0" fmla="*/ 80189 h 400946"/>
                  <a:gd name="connsiteX1" fmla="*/ 341087 w 541560"/>
                  <a:gd name="connsiteY1" fmla="*/ 80189 h 400946"/>
                  <a:gd name="connsiteX2" fmla="*/ 341087 w 541560"/>
                  <a:gd name="connsiteY2" fmla="*/ 0 h 400946"/>
                  <a:gd name="connsiteX3" fmla="*/ 541560 w 541560"/>
                  <a:gd name="connsiteY3" fmla="*/ 200473 h 400946"/>
                  <a:gd name="connsiteX4" fmla="*/ 341087 w 541560"/>
                  <a:gd name="connsiteY4" fmla="*/ 400946 h 400946"/>
                  <a:gd name="connsiteX5" fmla="*/ 341087 w 541560"/>
                  <a:gd name="connsiteY5" fmla="*/ 320757 h 400946"/>
                  <a:gd name="connsiteX6" fmla="*/ 0 w 541560"/>
                  <a:gd name="connsiteY6" fmla="*/ 320757 h 400946"/>
                  <a:gd name="connsiteX7" fmla="*/ 0 w 541560"/>
                  <a:gd name="connsiteY7" fmla="*/ 80189 h 40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0" h="400946">
                    <a:moveTo>
                      <a:pt x="0" y="80189"/>
                    </a:moveTo>
                    <a:lnTo>
                      <a:pt x="341087" y="80189"/>
                    </a:lnTo>
                    <a:lnTo>
                      <a:pt x="341087" y="0"/>
                    </a:lnTo>
                    <a:lnTo>
                      <a:pt x="541560" y="200473"/>
                    </a:lnTo>
                    <a:lnTo>
                      <a:pt x="341087" y="400946"/>
                    </a:lnTo>
                    <a:lnTo>
                      <a:pt x="341087" y="320757"/>
                    </a:lnTo>
                    <a:lnTo>
                      <a:pt x="0" y="320757"/>
                    </a:lnTo>
                    <a:lnTo>
                      <a:pt x="0" y="80189"/>
                    </a:lnTo>
                    <a:close/>
                  </a:path>
                </a:pathLst>
              </a:custGeom>
              <a:solidFill>
                <a:srgbClr val="FFFF00"/>
              </a:solidFill>
              <a:ln>
                <a:solidFill>
                  <a:schemeClr val="bg1"/>
                </a:solidFill>
              </a:ln>
              <a:scene3d>
                <a:camera prst="orthographicFront"/>
                <a:lightRig rig="threePt" dir="t"/>
              </a:scene3d>
              <a:sp3d>
                <a:bevelT w="165100" prst="coolSlant"/>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80168" rIns="120253" bIns="80168" numCol="1" spcCol="1270" anchor="ctr" anchorCtr="0">
                <a:noAutofit/>
              </a:bodyPr>
              <a:lstStyle/>
              <a:p>
                <a:pPr algn="ctr" defTabSz="622113">
                  <a:lnSpc>
                    <a:spcPct val="90000"/>
                  </a:lnSpc>
                  <a:spcBef>
                    <a:spcPct val="0"/>
                  </a:spcBef>
                  <a:spcAft>
                    <a:spcPct val="35000"/>
                  </a:spcAft>
                </a:pPr>
                <a:endParaRPr lang="en-US" sz="1400">
                  <a:effectLst>
                    <a:outerShdw blurRad="38100" dist="38100" dir="2700000" algn="tl">
                      <a:srgbClr val="000000">
                        <a:alpha val="43137"/>
                      </a:srgbClr>
                    </a:outerShdw>
                  </a:effectLst>
                  <a:latin typeface="+mj-lt"/>
                  <a:cs typeface="Times New Roman" panose="02020603050405020304" pitchFamily="18" charset="0"/>
                </a:endParaRPr>
              </a:p>
            </p:txBody>
          </p:sp>
          <p:sp>
            <p:nvSpPr>
              <p:cNvPr id="31" name="Freeform 30"/>
              <p:cNvSpPr/>
              <p:nvPr/>
            </p:nvSpPr>
            <p:spPr>
              <a:xfrm>
                <a:off x="7489446" y="3900717"/>
                <a:ext cx="1645917" cy="970031"/>
              </a:xfrm>
              <a:custGeom>
                <a:avLst/>
                <a:gdLst>
                  <a:gd name="connsiteX0" fmla="*/ 0 w 1645917"/>
                  <a:gd name="connsiteY0" fmla="*/ 97003 h 970031"/>
                  <a:gd name="connsiteX1" fmla="*/ 97003 w 1645917"/>
                  <a:gd name="connsiteY1" fmla="*/ 0 h 970031"/>
                  <a:gd name="connsiteX2" fmla="*/ 1548914 w 1645917"/>
                  <a:gd name="connsiteY2" fmla="*/ 0 h 970031"/>
                  <a:gd name="connsiteX3" fmla="*/ 1645917 w 1645917"/>
                  <a:gd name="connsiteY3" fmla="*/ 97003 h 970031"/>
                  <a:gd name="connsiteX4" fmla="*/ 1645917 w 1645917"/>
                  <a:gd name="connsiteY4" fmla="*/ 873028 h 970031"/>
                  <a:gd name="connsiteX5" fmla="*/ 1548914 w 1645917"/>
                  <a:gd name="connsiteY5" fmla="*/ 970031 h 970031"/>
                  <a:gd name="connsiteX6" fmla="*/ 97003 w 1645917"/>
                  <a:gd name="connsiteY6" fmla="*/ 970031 h 970031"/>
                  <a:gd name="connsiteX7" fmla="*/ 0 w 1645917"/>
                  <a:gd name="connsiteY7" fmla="*/ 873028 h 970031"/>
                  <a:gd name="connsiteX8" fmla="*/ 0 w 1645917"/>
                  <a:gd name="connsiteY8" fmla="*/ 97003 h 97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917" h="970031">
                    <a:moveTo>
                      <a:pt x="0" y="97003"/>
                    </a:moveTo>
                    <a:cubicBezTo>
                      <a:pt x="0" y="43430"/>
                      <a:pt x="43430" y="0"/>
                      <a:pt x="97003" y="0"/>
                    </a:cubicBezTo>
                    <a:lnTo>
                      <a:pt x="1548914" y="0"/>
                    </a:lnTo>
                    <a:cubicBezTo>
                      <a:pt x="1602487" y="0"/>
                      <a:pt x="1645917" y="43430"/>
                      <a:pt x="1645917" y="97003"/>
                    </a:cubicBezTo>
                    <a:lnTo>
                      <a:pt x="1645917" y="873028"/>
                    </a:lnTo>
                    <a:cubicBezTo>
                      <a:pt x="1645917" y="926601"/>
                      <a:pt x="1602487" y="970031"/>
                      <a:pt x="1548914" y="970031"/>
                    </a:cubicBezTo>
                    <a:lnTo>
                      <a:pt x="97003" y="970031"/>
                    </a:lnTo>
                    <a:cubicBezTo>
                      <a:pt x="43430" y="970031"/>
                      <a:pt x="0" y="926601"/>
                      <a:pt x="0" y="873028"/>
                    </a:cubicBezTo>
                    <a:lnTo>
                      <a:pt x="0" y="97003"/>
                    </a:lnTo>
                    <a:close/>
                  </a:path>
                </a:pathLst>
              </a:custGeom>
              <a:solidFill>
                <a:schemeClr val="bg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6966" tIns="96966" rIns="96966" bIns="96966" numCol="1" spcCol="1270" anchor="ctr" anchorCtr="0">
                <a:noAutofit/>
              </a:bodyPr>
              <a:lstStyle/>
              <a:p>
                <a:pPr algn="ctr" defTabSz="799860">
                  <a:lnSpc>
                    <a:spcPct val="90000"/>
                  </a:lnSpc>
                  <a:spcBef>
                    <a:spcPct val="0"/>
                  </a:spcBef>
                  <a:spcAft>
                    <a:spcPct val="35000"/>
                  </a:spcAft>
                </a:pPr>
                <a:r>
                  <a:rPr lang="en-US" sz="1600" b="1" dirty="0">
                    <a:solidFill>
                      <a:schemeClr val="tx1"/>
                    </a:solidFill>
                    <a:effectLst>
                      <a:outerShdw blurRad="38100" dist="38100" dir="2700000" algn="tl">
                        <a:srgbClr val="000000">
                          <a:alpha val="43137"/>
                        </a:srgbClr>
                      </a:outerShdw>
                    </a:effectLst>
                    <a:latin typeface="+mj-lt"/>
                    <a:cs typeface="Times New Roman" panose="02020603050405020304" pitchFamily="18" charset="0"/>
                  </a:rPr>
                  <a:t>FINAL REBELLION &amp; JUDGMENT</a:t>
                </a:r>
              </a:p>
            </p:txBody>
          </p:sp>
          <p:sp>
            <p:nvSpPr>
              <p:cNvPr id="32" name="Freeform 31"/>
              <p:cNvSpPr/>
              <p:nvPr/>
            </p:nvSpPr>
            <p:spPr>
              <a:xfrm>
                <a:off x="9197628" y="4185260"/>
                <a:ext cx="541560" cy="400946"/>
              </a:xfrm>
              <a:custGeom>
                <a:avLst/>
                <a:gdLst>
                  <a:gd name="connsiteX0" fmla="*/ 0 w 541560"/>
                  <a:gd name="connsiteY0" fmla="*/ 80189 h 400946"/>
                  <a:gd name="connsiteX1" fmla="*/ 341087 w 541560"/>
                  <a:gd name="connsiteY1" fmla="*/ 80189 h 400946"/>
                  <a:gd name="connsiteX2" fmla="*/ 341087 w 541560"/>
                  <a:gd name="connsiteY2" fmla="*/ 0 h 400946"/>
                  <a:gd name="connsiteX3" fmla="*/ 541560 w 541560"/>
                  <a:gd name="connsiteY3" fmla="*/ 200473 h 400946"/>
                  <a:gd name="connsiteX4" fmla="*/ 341087 w 541560"/>
                  <a:gd name="connsiteY4" fmla="*/ 400946 h 400946"/>
                  <a:gd name="connsiteX5" fmla="*/ 341087 w 541560"/>
                  <a:gd name="connsiteY5" fmla="*/ 320757 h 400946"/>
                  <a:gd name="connsiteX6" fmla="*/ 0 w 541560"/>
                  <a:gd name="connsiteY6" fmla="*/ 320757 h 400946"/>
                  <a:gd name="connsiteX7" fmla="*/ 0 w 541560"/>
                  <a:gd name="connsiteY7" fmla="*/ 80189 h 40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0" h="400946">
                    <a:moveTo>
                      <a:pt x="0" y="80189"/>
                    </a:moveTo>
                    <a:lnTo>
                      <a:pt x="341087" y="80189"/>
                    </a:lnTo>
                    <a:lnTo>
                      <a:pt x="341087" y="0"/>
                    </a:lnTo>
                    <a:lnTo>
                      <a:pt x="541560" y="200473"/>
                    </a:lnTo>
                    <a:lnTo>
                      <a:pt x="341087" y="400946"/>
                    </a:lnTo>
                    <a:lnTo>
                      <a:pt x="341087" y="320757"/>
                    </a:lnTo>
                    <a:lnTo>
                      <a:pt x="0" y="320757"/>
                    </a:lnTo>
                    <a:lnTo>
                      <a:pt x="0" y="80189"/>
                    </a:lnTo>
                    <a:close/>
                  </a:path>
                </a:pathLst>
              </a:custGeom>
              <a:solidFill>
                <a:srgbClr val="FFFF00"/>
              </a:solidFill>
              <a:ln>
                <a:solidFill>
                  <a:schemeClr val="bg1"/>
                </a:solidFill>
              </a:ln>
              <a:scene3d>
                <a:camera prst="orthographicFront"/>
                <a:lightRig rig="threePt" dir="t"/>
              </a:scene3d>
              <a:sp3d>
                <a:bevelT w="165100" prst="coolSlant"/>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80168" rIns="120253" bIns="80168" numCol="1" spcCol="1270" anchor="ctr" anchorCtr="0">
                <a:noAutofit/>
              </a:bodyPr>
              <a:lstStyle/>
              <a:p>
                <a:pPr algn="ctr" defTabSz="622113">
                  <a:lnSpc>
                    <a:spcPct val="90000"/>
                  </a:lnSpc>
                  <a:spcBef>
                    <a:spcPct val="0"/>
                  </a:spcBef>
                  <a:spcAft>
                    <a:spcPct val="35000"/>
                  </a:spcAft>
                </a:pPr>
                <a:endParaRPr lang="en-US" sz="1400">
                  <a:effectLst>
                    <a:outerShdw blurRad="38100" dist="38100" dir="2700000" algn="tl">
                      <a:srgbClr val="000000">
                        <a:alpha val="43137"/>
                      </a:srgbClr>
                    </a:outerShdw>
                  </a:effectLst>
                  <a:latin typeface="+mj-lt"/>
                  <a:cs typeface="Times New Roman" panose="02020603050405020304" pitchFamily="18" charset="0"/>
                </a:endParaRPr>
              </a:p>
            </p:txBody>
          </p:sp>
          <p:sp>
            <p:nvSpPr>
              <p:cNvPr id="33" name="Freeform 32"/>
              <p:cNvSpPr/>
              <p:nvPr/>
            </p:nvSpPr>
            <p:spPr>
              <a:xfrm>
                <a:off x="9782052" y="3900717"/>
                <a:ext cx="1645917" cy="970031"/>
              </a:xfrm>
              <a:custGeom>
                <a:avLst/>
                <a:gdLst>
                  <a:gd name="connsiteX0" fmla="*/ 0 w 1645917"/>
                  <a:gd name="connsiteY0" fmla="*/ 97003 h 970031"/>
                  <a:gd name="connsiteX1" fmla="*/ 97003 w 1645917"/>
                  <a:gd name="connsiteY1" fmla="*/ 0 h 970031"/>
                  <a:gd name="connsiteX2" fmla="*/ 1548914 w 1645917"/>
                  <a:gd name="connsiteY2" fmla="*/ 0 h 970031"/>
                  <a:gd name="connsiteX3" fmla="*/ 1645917 w 1645917"/>
                  <a:gd name="connsiteY3" fmla="*/ 97003 h 970031"/>
                  <a:gd name="connsiteX4" fmla="*/ 1645917 w 1645917"/>
                  <a:gd name="connsiteY4" fmla="*/ 873028 h 970031"/>
                  <a:gd name="connsiteX5" fmla="*/ 1548914 w 1645917"/>
                  <a:gd name="connsiteY5" fmla="*/ 970031 h 970031"/>
                  <a:gd name="connsiteX6" fmla="*/ 97003 w 1645917"/>
                  <a:gd name="connsiteY6" fmla="*/ 970031 h 970031"/>
                  <a:gd name="connsiteX7" fmla="*/ 0 w 1645917"/>
                  <a:gd name="connsiteY7" fmla="*/ 873028 h 970031"/>
                  <a:gd name="connsiteX8" fmla="*/ 0 w 1645917"/>
                  <a:gd name="connsiteY8" fmla="*/ 97003 h 97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917" h="970031">
                    <a:moveTo>
                      <a:pt x="0" y="97003"/>
                    </a:moveTo>
                    <a:cubicBezTo>
                      <a:pt x="0" y="43430"/>
                      <a:pt x="43430" y="0"/>
                      <a:pt x="97003" y="0"/>
                    </a:cubicBezTo>
                    <a:lnTo>
                      <a:pt x="1548914" y="0"/>
                    </a:lnTo>
                    <a:cubicBezTo>
                      <a:pt x="1602487" y="0"/>
                      <a:pt x="1645917" y="43430"/>
                      <a:pt x="1645917" y="97003"/>
                    </a:cubicBezTo>
                    <a:lnTo>
                      <a:pt x="1645917" y="873028"/>
                    </a:lnTo>
                    <a:cubicBezTo>
                      <a:pt x="1645917" y="926601"/>
                      <a:pt x="1602487" y="970031"/>
                      <a:pt x="1548914" y="970031"/>
                    </a:cubicBezTo>
                    <a:lnTo>
                      <a:pt x="97003" y="970031"/>
                    </a:lnTo>
                    <a:cubicBezTo>
                      <a:pt x="43430" y="970031"/>
                      <a:pt x="0" y="926601"/>
                      <a:pt x="0" y="873028"/>
                    </a:cubicBezTo>
                    <a:lnTo>
                      <a:pt x="0" y="97003"/>
                    </a:lnTo>
                    <a:close/>
                  </a:path>
                </a:pathLst>
              </a:custGeom>
              <a:solidFill>
                <a:schemeClr val="bg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6966" tIns="96966" rIns="96966" bIns="96966" numCol="1" spcCol="1270" anchor="ctr" anchorCtr="0">
                <a:noAutofit/>
              </a:bodyPr>
              <a:lstStyle/>
              <a:p>
                <a:pPr algn="ctr" defTabSz="799860">
                  <a:lnSpc>
                    <a:spcPct val="90000"/>
                  </a:lnSpc>
                  <a:spcBef>
                    <a:spcPct val="0"/>
                  </a:spcBef>
                  <a:spcAft>
                    <a:spcPct val="35000"/>
                  </a:spcAft>
                </a:pPr>
                <a:r>
                  <a:rPr lang="en-US" sz="1600" b="1" dirty="0">
                    <a:solidFill>
                      <a:schemeClr val="tx1"/>
                    </a:solidFill>
                    <a:effectLst>
                      <a:outerShdw blurRad="38100" dist="38100" dir="2700000" algn="tl">
                        <a:srgbClr val="000000">
                          <a:alpha val="43137"/>
                        </a:srgbClr>
                      </a:outerShdw>
                    </a:effectLst>
                    <a:latin typeface="+mj-lt"/>
                    <a:cs typeface="Times New Roman" panose="02020603050405020304" pitchFamily="18" charset="0"/>
                  </a:rPr>
                  <a:t>ETERNAL STATE</a:t>
                </a:r>
              </a:p>
            </p:txBody>
          </p:sp>
        </p:grpSp>
        <p:cxnSp>
          <p:nvCxnSpPr>
            <p:cNvPr id="14" name="Straight Arrow Connector 13"/>
            <p:cNvCxnSpPr/>
            <p:nvPr/>
          </p:nvCxnSpPr>
          <p:spPr>
            <a:xfrm flipV="1">
              <a:off x="2286000" y="2285703"/>
              <a:ext cx="0" cy="1371600"/>
            </a:xfrm>
            <a:prstGeom prst="straightConnector1">
              <a:avLst/>
            </a:prstGeom>
            <a:ln w="571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495800" y="2438400"/>
              <a:ext cx="0" cy="1371600"/>
            </a:xfrm>
            <a:prstGeom prst="straightConnector1">
              <a:avLst/>
            </a:prstGeom>
            <a:ln w="571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4800" y="4898535"/>
              <a:ext cx="2209800" cy="400214"/>
            </a:xfrm>
            <a:prstGeom prst="rect">
              <a:avLst/>
            </a:prstGeom>
            <a:noFill/>
          </p:spPr>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(Rev. 1-3)</a:t>
              </a:r>
            </a:p>
          </p:txBody>
        </p:sp>
        <p:sp>
          <p:nvSpPr>
            <p:cNvPr id="18" name="TextBox 17"/>
            <p:cNvSpPr txBox="1"/>
            <p:nvPr/>
          </p:nvSpPr>
          <p:spPr>
            <a:xfrm>
              <a:off x="2583575" y="4898535"/>
              <a:ext cx="2209800" cy="400214"/>
            </a:xfrm>
            <a:prstGeom prst="rect">
              <a:avLst/>
            </a:prstGeom>
            <a:noFill/>
          </p:spPr>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(Rev. 6-18)</a:t>
              </a:r>
            </a:p>
          </p:txBody>
        </p:sp>
        <p:sp>
          <p:nvSpPr>
            <p:cNvPr id="19" name="TextBox 18"/>
            <p:cNvSpPr txBox="1"/>
            <p:nvPr/>
          </p:nvSpPr>
          <p:spPr>
            <a:xfrm>
              <a:off x="4917528" y="4898535"/>
              <a:ext cx="2209800" cy="400214"/>
            </a:xfrm>
            <a:prstGeom prst="rect">
              <a:avLst/>
            </a:prstGeom>
            <a:noFill/>
          </p:spPr>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(Rev. 20:1-6)</a:t>
              </a:r>
            </a:p>
          </p:txBody>
        </p:sp>
        <p:sp>
          <p:nvSpPr>
            <p:cNvPr id="20" name="TextBox 19"/>
            <p:cNvSpPr txBox="1"/>
            <p:nvPr/>
          </p:nvSpPr>
          <p:spPr>
            <a:xfrm>
              <a:off x="7149005" y="4898535"/>
              <a:ext cx="2209800" cy="400214"/>
            </a:xfrm>
            <a:prstGeom prst="rect">
              <a:avLst/>
            </a:prstGeom>
            <a:noFill/>
          </p:spPr>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(Rev. 20:7-15)</a:t>
              </a:r>
            </a:p>
          </p:txBody>
        </p:sp>
        <p:sp>
          <p:nvSpPr>
            <p:cNvPr id="21" name="TextBox 20"/>
            <p:cNvSpPr txBox="1"/>
            <p:nvPr/>
          </p:nvSpPr>
          <p:spPr>
            <a:xfrm>
              <a:off x="9525000" y="4898535"/>
              <a:ext cx="2209800" cy="400214"/>
            </a:xfrm>
            <a:prstGeom prst="rect">
              <a:avLst/>
            </a:prstGeom>
            <a:noFill/>
          </p:spPr>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(Rev. 21-22)</a:t>
              </a:r>
            </a:p>
          </p:txBody>
        </p:sp>
        <p:sp>
          <p:nvSpPr>
            <p:cNvPr id="22" name="TextBox 21"/>
            <p:cNvSpPr txBox="1"/>
            <p:nvPr/>
          </p:nvSpPr>
          <p:spPr>
            <a:xfrm>
              <a:off x="2208788" y="1142405"/>
              <a:ext cx="2542717" cy="1015927"/>
            </a:xfrm>
            <a:prstGeom prst="rect">
              <a:avLst/>
            </a:prstGeom>
            <a:noFill/>
          </p:spPr>
          <p:txBody>
            <a:bodyPr wrap="square" rtlCol="0">
              <a:spAutoFit/>
            </a:bodyPr>
            <a:lstStyle/>
            <a:p>
              <a:pPr algn="ctr"/>
              <a:r>
                <a:rPr lang="en-US" sz="2000" b="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CHURCH IN HEAVEN</a:t>
              </a:r>
            </a:p>
            <a:p>
              <a:pPr algn="ctr"/>
              <a:r>
                <a:rPr lang="en-US" sz="20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(Rev. 4-5; 19:1-10)</a:t>
              </a:r>
            </a:p>
          </p:txBody>
        </p:sp>
        <p:sp>
          <p:nvSpPr>
            <p:cNvPr id="15" name="TextBox 14"/>
            <p:cNvSpPr txBox="1"/>
            <p:nvPr/>
          </p:nvSpPr>
          <p:spPr>
            <a:xfrm>
              <a:off x="3428306" y="2285703"/>
              <a:ext cx="2209800" cy="1015927"/>
            </a:xfrm>
            <a:prstGeom prst="rect">
              <a:avLst/>
            </a:prstGeom>
            <a:solidFill>
              <a:srgbClr val="0033CC"/>
            </a:solidFill>
          </p:spPr>
          <p:txBody>
            <a:bodyPr wrap="square" rtlCol="0">
              <a:spAutoFit/>
            </a:bodyPr>
            <a:lstStyle>
              <a:defPPr>
                <a:defRPr lang="en-US"/>
              </a:defPPr>
              <a:lvl1pPr algn="ctr">
                <a:defRPr sz="2000" b="1">
                  <a:solidFill>
                    <a:schemeClr val="bg1"/>
                  </a:solidFill>
                  <a:effectLst>
                    <a:outerShdw blurRad="38100" dist="38100" dir="2700000" algn="tl">
                      <a:srgbClr val="000000">
                        <a:alpha val="43137"/>
                      </a:srgbClr>
                    </a:outerShdw>
                  </a:effectLst>
                  <a:latin typeface="+mj-lt"/>
                  <a:cs typeface="Times New Roman" panose="02020603050405020304" pitchFamily="18" charset="0"/>
                </a:defRPr>
              </a:lvl1pPr>
            </a:lstStyle>
            <a:p>
              <a:r>
                <a:rPr lang="en-US" dirty="0">
                  <a:solidFill>
                    <a:srgbClr val="FFFF00"/>
                  </a:solidFill>
                </a:rPr>
                <a:t>Jesus’ 2nd Coming</a:t>
              </a:r>
            </a:p>
            <a:p>
              <a:r>
                <a:rPr lang="en-US" dirty="0"/>
                <a:t>(Rev. 19:11-21)</a:t>
              </a:r>
            </a:p>
          </p:txBody>
        </p:sp>
        <p:sp>
          <p:nvSpPr>
            <p:cNvPr id="11" name="TextBox 10"/>
            <p:cNvSpPr txBox="1"/>
            <p:nvPr/>
          </p:nvSpPr>
          <p:spPr>
            <a:xfrm>
              <a:off x="1141710" y="2971681"/>
              <a:ext cx="2209800" cy="708070"/>
            </a:xfrm>
            <a:prstGeom prst="rect">
              <a:avLst/>
            </a:prstGeom>
            <a:solidFill>
              <a:srgbClr val="0033CC"/>
            </a:solidFill>
          </p:spPr>
          <p:txBody>
            <a:bodyPr wrap="square" rtlCol="0">
              <a:spAutoFit/>
            </a:bodyPr>
            <a:lstStyle>
              <a:defPPr>
                <a:defRPr lang="en-US"/>
              </a:defPPr>
              <a:lvl1pPr algn="ctr">
                <a:defRPr sz="2000" b="1">
                  <a:effectLst>
                    <a:outerShdw blurRad="38100" dist="38100" dir="2700000" algn="tl">
                      <a:srgbClr val="000000">
                        <a:alpha val="43137"/>
                      </a:srgbClr>
                    </a:outerShdw>
                  </a:effectLst>
                  <a:latin typeface="+mj-lt"/>
                  <a:cs typeface="Times New Roman" panose="02020603050405020304" pitchFamily="18" charset="0"/>
                </a:defRPr>
              </a:lvl1pPr>
            </a:lstStyle>
            <a:p>
              <a:r>
                <a:rPr lang="en-US" dirty="0">
                  <a:solidFill>
                    <a:srgbClr val="FFFF00"/>
                  </a:solidFill>
                </a:rPr>
                <a:t>RAPTURE</a:t>
              </a:r>
            </a:p>
            <a:p>
              <a:r>
                <a:rPr lang="en-US" dirty="0">
                  <a:solidFill>
                    <a:schemeClr val="bg1"/>
                  </a:solidFill>
                </a:rPr>
                <a:t>(1 Thess. 4)</a:t>
              </a:r>
            </a:p>
          </p:txBody>
        </p:sp>
      </p:grpSp>
      <p:sp>
        <p:nvSpPr>
          <p:cNvPr id="35" name="Right Bracket 34"/>
          <p:cNvSpPr/>
          <p:nvPr/>
        </p:nvSpPr>
        <p:spPr>
          <a:xfrm rot="16200000" flipV="1">
            <a:off x="3210344" y="-11532"/>
            <a:ext cx="470872" cy="2322735"/>
          </a:xfrm>
          <a:prstGeom prst="rightBracke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9">
              <a:effectLst>
                <a:outerShdw blurRad="38100" dist="38100" dir="2700000" algn="tl">
                  <a:srgbClr val="000000">
                    <a:alpha val="43137"/>
                  </a:srgbClr>
                </a:outerShdw>
              </a:effectLst>
              <a:latin typeface="+mj-lt"/>
            </a:endParaRPr>
          </a:p>
        </p:txBody>
      </p:sp>
      <p:sp>
        <p:nvSpPr>
          <p:cNvPr id="36" name="TextBox 35"/>
          <p:cNvSpPr txBox="1"/>
          <p:nvPr/>
        </p:nvSpPr>
        <p:spPr>
          <a:xfrm>
            <a:off x="614782" y="6232560"/>
            <a:ext cx="11120274" cy="430775"/>
          </a:xfrm>
          <a:prstGeom prst="rect">
            <a:avLst/>
          </a:prstGeom>
          <a:noFill/>
        </p:spPr>
        <p:txBody>
          <a:bodyPr wrap="square" rtlCol="0">
            <a:spAutoFit/>
          </a:bodyPr>
          <a:lstStyle/>
          <a:p>
            <a:r>
              <a:rPr lang="en-US" sz="1100" dirty="0">
                <a:solidFill>
                  <a:schemeClr val="bg1"/>
                </a:solidFill>
              </a:rPr>
              <a:t>The figure is adapted from Paul Benware, </a:t>
            </a:r>
            <a:r>
              <a:rPr lang="en-US" sz="1100" i="1" dirty="0">
                <a:solidFill>
                  <a:schemeClr val="bg1"/>
                </a:solidFill>
              </a:rPr>
              <a:t>Understanding End Times Prophecy</a:t>
            </a:r>
            <a:r>
              <a:rPr lang="en-US" sz="1100" dirty="0">
                <a:solidFill>
                  <a:schemeClr val="bg1"/>
                </a:solidFill>
              </a:rPr>
              <a:t> (Chicago, Moody, 2006), 201 as referenced in John MacArthur’s, </a:t>
            </a:r>
            <a:r>
              <a:rPr lang="en-US" sz="1100" i="1" dirty="0">
                <a:solidFill>
                  <a:schemeClr val="bg1"/>
                </a:solidFill>
              </a:rPr>
              <a:t>Because the Time is Near</a:t>
            </a:r>
            <a:r>
              <a:rPr lang="en-US" sz="1100" dirty="0">
                <a:solidFill>
                  <a:schemeClr val="bg1"/>
                </a:solidFill>
              </a:rPr>
              <a:t> (Chicago, Moody, 2007), 16. </a:t>
            </a:r>
          </a:p>
        </p:txBody>
      </p:sp>
      <p:sp>
        <p:nvSpPr>
          <p:cNvPr id="2" name="TextBox 1">
            <a:extLst>
              <a:ext uri="{FF2B5EF4-FFF2-40B4-BE49-F238E27FC236}">
                <a16:creationId xmlns:a16="http://schemas.microsoft.com/office/drawing/2014/main" id="{3B3F8243-0D11-4131-9D6F-2C31383038B2}"/>
              </a:ext>
            </a:extLst>
          </p:cNvPr>
          <p:cNvSpPr txBox="1"/>
          <p:nvPr/>
        </p:nvSpPr>
        <p:spPr>
          <a:xfrm>
            <a:off x="5942012" y="1524000"/>
            <a:ext cx="5408791" cy="1015399"/>
          </a:xfrm>
          <a:prstGeom prst="rect">
            <a:avLst/>
          </a:prstGeom>
          <a:noFill/>
        </p:spPr>
        <p:txBody>
          <a:bodyPr wrap="square" rtlCol="0">
            <a:spAutoFit/>
          </a:bodyPr>
          <a:lstStyle/>
          <a:p>
            <a:r>
              <a:rPr lang="en-US" sz="5998" b="1" dirty="0">
                <a:solidFill>
                  <a:schemeClr val="bg1"/>
                </a:solidFill>
                <a:effectLst>
                  <a:outerShdw blurRad="38100" dist="38100" dir="2700000" algn="tl">
                    <a:srgbClr val="000000">
                      <a:alpha val="43137"/>
                    </a:srgbClr>
                  </a:outerShdw>
                </a:effectLst>
              </a:rPr>
              <a:t>REVELATION</a:t>
            </a:r>
          </a:p>
        </p:txBody>
      </p:sp>
    </p:spTree>
    <p:extLst>
      <p:ext uri="{BB962C8B-B14F-4D97-AF65-F5344CB8AC3E}">
        <p14:creationId xmlns:p14="http://schemas.microsoft.com/office/powerpoint/2010/main" val="410009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84212" y="1295400"/>
          <a:ext cx="10668000" cy="5386526"/>
        </p:xfrm>
        <a:graphic>
          <a:graphicData uri="http://schemas.openxmlformats.org/drawingml/2006/table">
            <a:tbl>
              <a:tblPr firstRow="1" bandRow="1">
                <a:tableStyleId>{21E4AEA4-8DFA-4A89-87EB-49C32662AFE0}</a:tableStyleId>
              </a:tblPr>
              <a:tblGrid>
                <a:gridCol w="5032074">
                  <a:extLst>
                    <a:ext uri="{9D8B030D-6E8A-4147-A177-3AD203B41FA5}">
                      <a16:colId xmlns:a16="http://schemas.microsoft.com/office/drawing/2014/main" val="20000"/>
                    </a:ext>
                  </a:extLst>
                </a:gridCol>
                <a:gridCol w="5635926">
                  <a:extLst>
                    <a:ext uri="{9D8B030D-6E8A-4147-A177-3AD203B41FA5}">
                      <a16:colId xmlns:a16="http://schemas.microsoft.com/office/drawing/2014/main" val="20001"/>
                    </a:ext>
                  </a:extLst>
                </a:gridCol>
              </a:tblGrid>
              <a:tr h="532808">
                <a:tc>
                  <a:txBody>
                    <a:bodyPr/>
                    <a:lstStyle/>
                    <a:p>
                      <a:pPr algn="ctr"/>
                      <a:r>
                        <a:rPr lang="en-US" sz="2800" dirty="0">
                          <a:solidFill>
                            <a:schemeClr val="tx1"/>
                          </a:solidFill>
                          <a:effectLst>
                            <a:outerShdw blurRad="38100" dist="38100" dir="2700000" algn="tl">
                              <a:srgbClr val="000000">
                                <a:alpha val="43137"/>
                              </a:srgbClr>
                            </a:outerShdw>
                          </a:effectLst>
                        </a:rPr>
                        <a:t>GENESIS</a:t>
                      </a:r>
                      <a:endParaRPr lang="en-US" sz="2800" dirty="0">
                        <a:solidFill>
                          <a:schemeClr val="tx1"/>
                        </a:solidFill>
                        <a:effectLst>
                          <a:outerShdw blurRad="38100" dist="38100" dir="2700000" algn="tl">
                            <a:srgbClr val="000000">
                              <a:alpha val="43137"/>
                            </a:srgbClr>
                          </a:outerShdw>
                        </a:effectLst>
                        <a:latin typeface="Century Gothic" pitchFamily="34" charset="0"/>
                      </a:endParaRPr>
                    </a:p>
                  </a:txBody>
                  <a:tcPr marL="121888" marR="121888" marT="60944" marB="609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dirty="0">
                          <a:solidFill>
                            <a:schemeClr val="tx1"/>
                          </a:solidFill>
                          <a:effectLst>
                            <a:outerShdw blurRad="38100" dist="38100" dir="2700000" algn="tl">
                              <a:srgbClr val="000000">
                                <a:alpha val="43137"/>
                              </a:srgbClr>
                            </a:outerShdw>
                          </a:effectLst>
                        </a:rPr>
                        <a:t>REVELATION</a:t>
                      </a:r>
                      <a:endParaRPr lang="en-US" sz="2800" dirty="0">
                        <a:solidFill>
                          <a:schemeClr val="tx1"/>
                        </a:solidFill>
                        <a:effectLst>
                          <a:outerShdw blurRad="38100" dist="38100" dir="2700000" algn="tl">
                            <a:srgbClr val="000000">
                              <a:alpha val="43137"/>
                            </a:srgbClr>
                          </a:outerShdw>
                        </a:effectLst>
                        <a:latin typeface="Century Gothic" pitchFamily="34" charset="0"/>
                      </a:endParaRPr>
                    </a:p>
                  </a:txBody>
                  <a:tcPr marL="121888" marR="121888" marT="60944" marB="609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612728">
                <a:tc>
                  <a:txBody>
                    <a:bodyPr/>
                    <a:lstStyle/>
                    <a:p>
                      <a:pPr algn="ctr"/>
                      <a:r>
                        <a:rPr lang="en-US" sz="2000" dirty="0"/>
                        <a:t>Rise of Satan </a:t>
                      </a:r>
                    </a:p>
                    <a:p>
                      <a:pPr algn="ctr"/>
                      <a:r>
                        <a:rPr lang="en-US" sz="2000" dirty="0"/>
                        <a:t>(Gen. 3:1-6)</a:t>
                      </a:r>
                      <a:endParaRPr lang="en-US" sz="2000" dirty="0">
                        <a:latin typeface="Century Gothic" pitchFamily="34" charset="0"/>
                      </a:endParaRPr>
                    </a:p>
                  </a:txBody>
                  <a:tcPr marL="121888" marR="121888" marT="60944" marB="60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Demise of Satan </a:t>
                      </a:r>
                    </a:p>
                    <a:p>
                      <a:pPr algn="ctr"/>
                      <a:r>
                        <a:rPr lang="en-US" sz="2000" dirty="0"/>
                        <a:t>(Rev. 20:10)</a:t>
                      </a:r>
                      <a:endParaRPr lang="en-US" sz="2000" dirty="0">
                        <a:latin typeface="Century Gothic" pitchFamily="34" charset="0"/>
                      </a:endParaRPr>
                    </a:p>
                  </a:txBody>
                  <a:tcPr marL="121888" marR="121888" marT="60944" marB="60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95118">
                <a:tc>
                  <a:txBody>
                    <a:bodyPr/>
                    <a:lstStyle/>
                    <a:p>
                      <a:pPr algn="ctr"/>
                      <a:r>
                        <a:rPr lang="en-US" sz="2000" dirty="0"/>
                        <a:t>Satan’s judgment pronounced </a:t>
                      </a:r>
                    </a:p>
                    <a:p>
                      <a:pPr algn="ctr"/>
                      <a:r>
                        <a:rPr lang="en-US" sz="2000" dirty="0"/>
                        <a:t>(Gen. 3:15)</a:t>
                      </a:r>
                      <a:endParaRPr lang="en-US" sz="2000" dirty="0">
                        <a:latin typeface="Century Gothic" pitchFamily="34" charset="0"/>
                      </a:endParaRPr>
                    </a:p>
                  </a:txBody>
                  <a:tcPr marL="121888" marR="121888" marT="60944" marB="60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Satan’s judgment performed </a:t>
                      </a:r>
                    </a:p>
                    <a:p>
                      <a:pPr algn="ctr"/>
                      <a:r>
                        <a:rPr lang="en-US" sz="2000" dirty="0"/>
                        <a:t>(Rev. 20:2)</a:t>
                      </a:r>
                      <a:endParaRPr lang="en-US" sz="2000" dirty="0">
                        <a:latin typeface="Century Gothic" pitchFamily="34" charset="0"/>
                      </a:endParaRPr>
                    </a:p>
                  </a:txBody>
                  <a:tcPr marL="121888" marR="121888" marT="60944" marB="60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53218">
                <a:tc>
                  <a:txBody>
                    <a:bodyPr/>
                    <a:lstStyle/>
                    <a:p>
                      <a:pPr algn="ctr"/>
                      <a:r>
                        <a:rPr lang="en-US" sz="2000" dirty="0"/>
                        <a:t>Presence of God removed </a:t>
                      </a:r>
                    </a:p>
                    <a:p>
                      <a:pPr algn="ctr"/>
                      <a:r>
                        <a:rPr lang="en-US" sz="2000" dirty="0"/>
                        <a:t>(Gen.</a:t>
                      </a:r>
                      <a:r>
                        <a:rPr lang="en-US" sz="2000" baseline="0" dirty="0"/>
                        <a:t> 3:24)</a:t>
                      </a:r>
                      <a:endParaRPr lang="en-US" sz="2000" dirty="0">
                        <a:latin typeface="Century Gothic" pitchFamily="34" charset="0"/>
                      </a:endParaRPr>
                    </a:p>
                  </a:txBody>
                  <a:tcPr marL="121888" marR="121888" marT="60944" marB="60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Presence of God restored </a:t>
                      </a:r>
                    </a:p>
                    <a:p>
                      <a:pPr algn="ctr"/>
                      <a:r>
                        <a:rPr lang="en-US" sz="2000" dirty="0"/>
                        <a:t>(Rev. 21:3)</a:t>
                      </a:r>
                      <a:endParaRPr lang="en-US" sz="2000" dirty="0">
                        <a:latin typeface="Century Gothic" pitchFamily="34" charset="0"/>
                      </a:endParaRPr>
                    </a:p>
                  </a:txBody>
                  <a:tcPr marL="121888" marR="121888" marT="60944" marB="60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12728">
                <a:tc>
                  <a:txBody>
                    <a:bodyPr/>
                    <a:lstStyle/>
                    <a:p>
                      <a:pPr algn="ctr"/>
                      <a:r>
                        <a:rPr lang="en-US" sz="2000" dirty="0"/>
                        <a:t>The curse received </a:t>
                      </a:r>
                    </a:p>
                    <a:p>
                      <a:pPr algn="ctr"/>
                      <a:r>
                        <a:rPr lang="en-US" sz="2000" dirty="0"/>
                        <a:t>(Gen. 3:17-19)</a:t>
                      </a:r>
                      <a:endParaRPr lang="en-US" sz="2000" dirty="0">
                        <a:latin typeface="Century Gothic" pitchFamily="34" charset="0"/>
                      </a:endParaRPr>
                    </a:p>
                  </a:txBody>
                  <a:tcPr marL="121888" marR="121888" marT="60944" marB="60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The curse removed </a:t>
                      </a:r>
                    </a:p>
                    <a:p>
                      <a:pPr algn="ctr"/>
                      <a:r>
                        <a:rPr lang="en-US" sz="2000" dirty="0"/>
                        <a:t>(Rev. 22:3)</a:t>
                      </a:r>
                      <a:endParaRPr lang="en-US" sz="2000" dirty="0">
                        <a:latin typeface="Century Gothic" pitchFamily="34" charset="0"/>
                      </a:endParaRPr>
                    </a:p>
                  </a:txBody>
                  <a:tcPr marL="121888" marR="121888" marT="60944" marB="60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895118">
                <a:tc>
                  <a:txBody>
                    <a:bodyPr/>
                    <a:lstStyle/>
                    <a:p>
                      <a:pPr algn="ctr"/>
                      <a:r>
                        <a:rPr lang="en-US" sz="2000" dirty="0"/>
                        <a:t>Death enters natural creation </a:t>
                      </a:r>
                    </a:p>
                    <a:p>
                      <a:pPr algn="ctr"/>
                      <a:r>
                        <a:rPr lang="en-US" sz="2000" dirty="0"/>
                        <a:t>(Gen. 3:19)</a:t>
                      </a:r>
                      <a:endParaRPr lang="en-US" sz="2000" dirty="0">
                        <a:latin typeface="Century Gothic" pitchFamily="34" charset="0"/>
                      </a:endParaRPr>
                    </a:p>
                  </a:txBody>
                  <a:tcPr marL="121888" marR="121888" marT="60944" marB="60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Death excluded from new creation                     (Rev. 20:14; 21:4)</a:t>
                      </a:r>
                      <a:endParaRPr lang="en-US" sz="2000" dirty="0">
                        <a:latin typeface="Century Gothic" pitchFamily="34" charset="0"/>
                      </a:endParaRPr>
                    </a:p>
                  </a:txBody>
                  <a:tcPr marL="121888" marR="121888" marT="60944" marB="60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12728">
                <a:tc>
                  <a:txBody>
                    <a:bodyPr/>
                    <a:lstStyle/>
                    <a:p>
                      <a:pPr algn="ctr"/>
                      <a:r>
                        <a:rPr lang="en-US" sz="2000" dirty="0"/>
                        <a:t>God’s face hidden </a:t>
                      </a:r>
                    </a:p>
                    <a:p>
                      <a:pPr algn="ctr"/>
                      <a:r>
                        <a:rPr lang="en-US" sz="2000" dirty="0"/>
                        <a:t>(Gen. 4:14)</a:t>
                      </a:r>
                      <a:endParaRPr lang="en-US" sz="2000" dirty="0">
                        <a:latin typeface="Century Gothic" pitchFamily="34" charset="0"/>
                      </a:endParaRPr>
                    </a:p>
                  </a:txBody>
                  <a:tcPr marL="121888" marR="121888" marT="60944" marB="60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God’s face revealed </a:t>
                      </a:r>
                    </a:p>
                    <a:p>
                      <a:pPr algn="ctr"/>
                      <a:r>
                        <a:rPr lang="en-US" sz="2000" dirty="0"/>
                        <a:t>(Rev.22:4)</a:t>
                      </a:r>
                      <a:endParaRPr lang="en-US" sz="2000" dirty="0">
                        <a:latin typeface="Century Gothic" pitchFamily="34" charset="0"/>
                      </a:endParaRPr>
                    </a:p>
                  </a:txBody>
                  <a:tcPr marL="121888" marR="121888" marT="60944" marB="60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2" name="Title 1">
            <a:extLst>
              <a:ext uri="{FF2B5EF4-FFF2-40B4-BE49-F238E27FC236}">
                <a16:creationId xmlns:a16="http://schemas.microsoft.com/office/drawing/2014/main" id="{65C46F09-6663-4057-8F4F-EC462A095CC2}"/>
              </a:ext>
            </a:extLst>
          </p:cNvPr>
          <p:cNvSpPr>
            <a:spLocks noGrp="1"/>
          </p:cNvSpPr>
          <p:nvPr>
            <p:ph type="title" idx="4294967295"/>
          </p:nvPr>
        </p:nvSpPr>
        <p:spPr>
          <a:xfrm>
            <a:off x="0" y="76200"/>
            <a:ext cx="12188825" cy="1219200"/>
          </a:xfrm>
        </p:spPr>
        <p:txBody>
          <a:bodyPr>
            <a:normAutofit/>
          </a:bodyPr>
          <a:lstStyle/>
          <a:p>
            <a:pPr algn="ctr"/>
            <a:r>
              <a:rPr lang="en-US" sz="4400" b="1" dirty="0">
                <a:solidFill>
                  <a:schemeClr val="bg1"/>
                </a:solidFill>
                <a:effectLst>
                  <a:outerShdw blurRad="38100" dist="38100" dir="2700000" algn="tl">
                    <a:srgbClr val="000000">
                      <a:alpha val="43137"/>
                    </a:srgbClr>
                  </a:outerShdw>
                </a:effectLst>
              </a:rPr>
              <a:t>“Bookends” of the Bible</a:t>
            </a:r>
          </a:p>
        </p:txBody>
      </p:sp>
      <p:grpSp>
        <p:nvGrpSpPr>
          <p:cNvPr id="5" name="Group 4">
            <a:extLst>
              <a:ext uri="{FF2B5EF4-FFF2-40B4-BE49-F238E27FC236}">
                <a16:creationId xmlns:a16="http://schemas.microsoft.com/office/drawing/2014/main" id="{CACABB57-CCD2-422D-934A-38C0F6653C57}"/>
              </a:ext>
            </a:extLst>
          </p:cNvPr>
          <p:cNvGrpSpPr/>
          <p:nvPr/>
        </p:nvGrpSpPr>
        <p:grpSpPr>
          <a:xfrm>
            <a:off x="5561012" y="1981200"/>
            <a:ext cx="533400" cy="4572000"/>
            <a:chOff x="5408612" y="2057400"/>
            <a:chExt cx="533400" cy="4572000"/>
          </a:xfrm>
          <a:solidFill>
            <a:srgbClr val="00B0F0"/>
          </a:solidFill>
        </p:grpSpPr>
        <p:sp>
          <p:nvSpPr>
            <p:cNvPr id="3" name="Arrow: Right 2">
              <a:extLst>
                <a:ext uri="{FF2B5EF4-FFF2-40B4-BE49-F238E27FC236}">
                  <a16:creationId xmlns:a16="http://schemas.microsoft.com/office/drawing/2014/main" id="{2F53B34E-FB6D-4F96-94E1-5427F72E00AA}"/>
                </a:ext>
              </a:extLst>
            </p:cNvPr>
            <p:cNvSpPr/>
            <p:nvPr/>
          </p:nvSpPr>
          <p:spPr>
            <a:xfrm>
              <a:off x="5408612" y="2057400"/>
              <a:ext cx="533400" cy="457200"/>
            </a:xfrm>
            <a:prstGeom prst="rightArrow">
              <a:avLst/>
            </a:prstGeom>
            <a:gr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5EA06BB-CCB0-4210-9898-0A82336FB28A}"/>
                </a:ext>
              </a:extLst>
            </p:cNvPr>
            <p:cNvSpPr/>
            <p:nvPr/>
          </p:nvSpPr>
          <p:spPr>
            <a:xfrm>
              <a:off x="5408612" y="2880360"/>
              <a:ext cx="533400" cy="457200"/>
            </a:xfrm>
            <a:prstGeom prst="rightArrow">
              <a:avLst/>
            </a:prstGeom>
            <a:gr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A03B456-679B-4237-90BE-5F6B65A6C38B}"/>
                </a:ext>
              </a:extLst>
            </p:cNvPr>
            <p:cNvSpPr/>
            <p:nvPr/>
          </p:nvSpPr>
          <p:spPr>
            <a:xfrm>
              <a:off x="5408612" y="3703320"/>
              <a:ext cx="533400" cy="457200"/>
            </a:xfrm>
            <a:prstGeom prst="rightArrow">
              <a:avLst/>
            </a:prstGeom>
            <a:gr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D3EDC14F-16C2-4B11-A3BB-87D7B7229AFD}"/>
                </a:ext>
              </a:extLst>
            </p:cNvPr>
            <p:cNvSpPr/>
            <p:nvPr/>
          </p:nvSpPr>
          <p:spPr>
            <a:xfrm>
              <a:off x="5408612" y="4526280"/>
              <a:ext cx="533400" cy="457200"/>
            </a:xfrm>
            <a:prstGeom prst="rightArrow">
              <a:avLst/>
            </a:prstGeom>
            <a:gr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921CBA81-7024-4C7A-A80D-31EF09F9B92C}"/>
                </a:ext>
              </a:extLst>
            </p:cNvPr>
            <p:cNvSpPr/>
            <p:nvPr/>
          </p:nvSpPr>
          <p:spPr>
            <a:xfrm>
              <a:off x="5408612" y="5349240"/>
              <a:ext cx="533400" cy="457200"/>
            </a:xfrm>
            <a:prstGeom prst="rightArrow">
              <a:avLst/>
            </a:prstGeom>
            <a:gr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B1CE6ACE-B100-4F1A-94C8-06B075C4C626}"/>
                </a:ext>
              </a:extLst>
            </p:cNvPr>
            <p:cNvSpPr/>
            <p:nvPr/>
          </p:nvSpPr>
          <p:spPr>
            <a:xfrm>
              <a:off x="5408612" y="6172200"/>
              <a:ext cx="533400" cy="457200"/>
            </a:xfrm>
            <a:prstGeom prst="rightArrow">
              <a:avLst/>
            </a:prstGeom>
            <a:gr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354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B718F7-F100-4D39-B1EE-13B5FA78934F}"/>
              </a:ext>
            </a:extLst>
          </p:cNvPr>
          <p:cNvSpPr/>
          <p:nvPr/>
        </p:nvSpPr>
        <p:spPr>
          <a:xfrm>
            <a:off x="6780212" y="1524000"/>
            <a:ext cx="4495800" cy="3429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SIX BASIC INTERPRETIVE APPROACHES</a:t>
            </a:r>
          </a:p>
        </p:txBody>
      </p:sp>
      <p:pic>
        <p:nvPicPr>
          <p:cNvPr id="3" name="Picture 2">
            <a:extLst>
              <a:ext uri="{FF2B5EF4-FFF2-40B4-BE49-F238E27FC236}">
                <a16:creationId xmlns:a16="http://schemas.microsoft.com/office/drawing/2014/main" id="{37B78A12-4031-4B6E-8899-957B8D1DDA43}"/>
              </a:ext>
            </a:extLst>
          </p:cNvPr>
          <p:cNvPicPr>
            <a:picLocks noChangeAspect="1"/>
          </p:cNvPicPr>
          <p:nvPr/>
        </p:nvPicPr>
        <p:blipFill>
          <a:blip r:embed="rId3"/>
          <a:stretch>
            <a:fillRect/>
          </a:stretch>
        </p:blipFill>
        <p:spPr>
          <a:xfrm>
            <a:off x="0" y="808282"/>
            <a:ext cx="6170612" cy="4906718"/>
          </a:xfrm>
          <a:prstGeom prst="rect">
            <a:avLst/>
          </a:prstGeom>
          <a:ln>
            <a:noFill/>
          </a:ln>
          <a:effectLst>
            <a:softEdge rad="112500"/>
          </a:effectLst>
        </p:spPr>
      </p:pic>
      <p:sp>
        <p:nvSpPr>
          <p:cNvPr id="4" name="Oval 3">
            <a:extLst>
              <a:ext uri="{FF2B5EF4-FFF2-40B4-BE49-F238E27FC236}">
                <a16:creationId xmlns:a16="http://schemas.microsoft.com/office/drawing/2014/main" id="{17F2C0FE-724D-403E-8F43-6BEF7E6F781A}"/>
              </a:ext>
            </a:extLst>
          </p:cNvPr>
          <p:cNvSpPr/>
          <p:nvPr/>
        </p:nvSpPr>
        <p:spPr>
          <a:xfrm>
            <a:off x="1598612" y="1905000"/>
            <a:ext cx="2895600" cy="281940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50000"/>
                  </a:schemeClr>
                </a:solidFill>
                <a:latin typeface="Aharoni" panose="02010803020104030203" pitchFamily="2" charset="-79"/>
                <a:cs typeface="Aharoni" panose="02010803020104030203" pitchFamily="2" charset="-79"/>
              </a:rPr>
              <a:t>REVELATION</a:t>
            </a:r>
            <a:endParaRPr lang="en-US" sz="2800" dirty="0">
              <a:solidFill>
                <a:schemeClr val="accent6">
                  <a:lumMod val="50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84498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1290EF-7393-4531-A7E8-5E4DBDE8794A}"/>
              </a:ext>
            </a:extLst>
          </p:cNvPr>
          <p:cNvSpPr/>
          <p:nvPr/>
        </p:nvSpPr>
        <p:spPr>
          <a:xfrm>
            <a:off x="5637212" y="1600200"/>
            <a:ext cx="5943600" cy="3276600"/>
          </a:xfrm>
          <a:prstGeom prst="rect">
            <a:avLst/>
          </a:prstGeom>
          <a:solidFill>
            <a:schemeClr val="bg1">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18883" y="95955"/>
            <a:ext cx="9751060" cy="1295400"/>
          </a:xfrm>
        </p:spPr>
        <p:txBody>
          <a:bodyPr>
            <a:normAutofit/>
          </a:bodyPr>
          <a:lstStyle/>
          <a:p>
            <a:r>
              <a:rPr lang="en-US" sz="4000" b="1" dirty="0"/>
              <a:t>INTERPRETIVE CHALLENGES</a:t>
            </a:r>
          </a:p>
        </p:txBody>
      </p:sp>
      <p:sp>
        <p:nvSpPr>
          <p:cNvPr id="4" name="Text Placeholder 3"/>
          <p:cNvSpPr>
            <a:spLocks noGrp="1"/>
          </p:cNvSpPr>
          <p:nvPr>
            <p:ph type="body" sz="half" idx="2"/>
          </p:nvPr>
        </p:nvSpPr>
        <p:spPr>
          <a:xfrm>
            <a:off x="1023861" y="1590521"/>
            <a:ext cx="4387977" cy="4810279"/>
          </a:xfrm>
          <a:solidFill>
            <a:schemeClr val="accent6">
              <a:lumMod val="75000"/>
            </a:schemeClr>
          </a:solidFill>
          <a:ln>
            <a:solidFill>
              <a:schemeClr val="tx1"/>
            </a:solidFill>
          </a:ln>
          <a:scene3d>
            <a:camera prst="orthographicFront"/>
            <a:lightRig rig="threePt" dir="t"/>
          </a:scene3d>
          <a:sp3d>
            <a:bevelT w="165100" prst="coolSlant"/>
          </a:sp3d>
        </p:spPr>
        <p:txBody>
          <a:bodyPr anchor="ctr">
            <a:normAutofit/>
          </a:bodyPr>
          <a:lstStyle/>
          <a:p>
            <a:pPr algn="ctr"/>
            <a:r>
              <a:rPr lang="en-US" sz="5332" dirty="0">
                <a:solidFill>
                  <a:schemeClr val="bg1"/>
                </a:solidFill>
                <a:effectLst>
                  <a:outerShdw blurRad="38100" dist="38100" dir="2700000" algn="tl">
                    <a:srgbClr val="000000">
                      <a:alpha val="43137"/>
                    </a:srgbClr>
                  </a:outerShdw>
                </a:effectLst>
              </a:rPr>
              <a:t>Critical Approach</a:t>
            </a:r>
          </a:p>
        </p:txBody>
      </p:sp>
      <p:sp>
        <p:nvSpPr>
          <p:cNvPr id="7" name="TextBox 6"/>
          <p:cNvSpPr txBox="1"/>
          <p:nvPr/>
        </p:nvSpPr>
        <p:spPr>
          <a:xfrm>
            <a:off x="5688118" y="4876800"/>
            <a:ext cx="5892694" cy="1569276"/>
          </a:xfrm>
          <a:prstGeom prst="rect">
            <a:avLst/>
          </a:prstGeom>
          <a:noFill/>
        </p:spPr>
        <p:txBody>
          <a:bodyPr wrap="square" rtlCol="0">
            <a:spAutoFit/>
          </a:bodyPr>
          <a:lstStyle/>
          <a:p>
            <a:pPr algn="ctr"/>
            <a:r>
              <a:rPr lang="en-US" sz="3199" dirty="0"/>
              <a:t>Revelation is not God-inspired. It is only a made-up human story.</a:t>
            </a:r>
          </a:p>
        </p:txBody>
      </p:sp>
      <p:sp>
        <p:nvSpPr>
          <p:cNvPr id="8" name="Oval 7"/>
          <p:cNvSpPr/>
          <p:nvPr/>
        </p:nvSpPr>
        <p:spPr>
          <a:xfrm>
            <a:off x="2665412" y="1981200"/>
            <a:ext cx="1015735" cy="8125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99" dirty="0">
                <a:solidFill>
                  <a:schemeClr val="tx1"/>
                </a:solidFill>
              </a:rPr>
              <a:t>1</a:t>
            </a:r>
          </a:p>
        </p:txBody>
      </p:sp>
      <p:pic>
        <p:nvPicPr>
          <p:cNvPr id="1026" name="Picture 2" descr="How To Reject Others In The Music Industry Politely - Music Industry How To">
            <a:extLst>
              <a:ext uri="{FF2B5EF4-FFF2-40B4-BE49-F238E27FC236}">
                <a16:creationId xmlns:a16="http://schemas.microsoft.com/office/drawing/2014/main" id="{9FDE36FE-F312-4DEF-8874-F966E4715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612" y="1676400"/>
            <a:ext cx="3124200" cy="3124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43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883" y="95955"/>
            <a:ext cx="9751060" cy="1295400"/>
          </a:xfrm>
        </p:spPr>
        <p:txBody>
          <a:bodyPr>
            <a:normAutofit/>
          </a:bodyPr>
          <a:lstStyle/>
          <a:p>
            <a:r>
              <a:rPr lang="en-US" sz="4000" b="1" dirty="0"/>
              <a:t>INTERPRETIVE CHALLENGES</a:t>
            </a:r>
          </a:p>
        </p:txBody>
      </p:sp>
      <p:sp>
        <p:nvSpPr>
          <p:cNvPr id="4" name="Text Placeholder 3"/>
          <p:cNvSpPr>
            <a:spLocks noGrp="1"/>
          </p:cNvSpPr>
          <p:nvPr>
            <p:ph type="body" sz="half" idx="2"/>
          </p:nvPr>
        </p:nvSpPr>
        <p:spPr>
          <a:xfrm>
            <a:off x="1023861" y="1590521"/>
            <a:ext cx="4387977" cy="4810279"/>
          </a:xfrm>
          <a:solidFill>
            <a:schemeClr val="accent6">
              <a:lumMod val="75000"/>
            </a:schemeClr>
          </a:solidFill>
          <a:ln>
            <a:solidFill>
              <a:schemeClr val="tx1"/>
            </a:solidFill>
          </a:ln>
          <a:scene3d>
            <a:camera prst="orthographicFront"/>
            <a:lightRig rig="threePt" dir="t"/>
          </a:scene3d>
          <a:sp3d>
            <a:bevelT w="165100" prst="coolSlant"/>
          </a:sp3d>
        </p:spPr>
        <p:txBody>
          <a:bodyPr anchor="ctr">
            <a:normAutofit/>
          </a:bodyPr>
          <a:lstStyle/>
          <a:p>
            <a:pPr algn="ctr"/>
            <a:r>
              <a:rPr lang="en-US" sz="5332" dirty="0">
                <a:solidFill>
                  <a:schemeClr val="bg1"/>
                </a:solidFill>
                <a:effectLst>
                  <a:outerShdw blurRad="38100" dist="38100" dir="2700000" algn="tl">
                    <a:srgbClr val="000000">
                      <a:alpha val="43137"/>
                    </a:srgbClr>
                  </a:outerShdw>
                </a:effectLst>
              </a:rPr>
              <a:t>Allegorical Approach</a:t>
            </a:r>
          </a:p>
        </p:txBody>
      </p:sp>
      <p:sp>
        <p:nvSpPr>
          <p:cNvPr id="7" name="TextBox 6"/>
          <p:cNvSpPr txBox="1"/>
          <p:nvPr/>
        </p:nvSpPr>
        <p:spPr>
          <a:xfrm>
            <a:off x="5713412" y="4724400"/>
            <a:ext cx="5514352" cy="1569276"/>
          </a:xfrm>
          <a:prstGeom prst="rect">
            <a:avLst/>
          </a:prstGeom>
          <a:noFill/>
        </p:spPr>
        <p:txBody>
          <a:bodyPr wrap="square" rtlCol="0">
            <a:spAutoFit/>
          </a:bodyPr>
          <a:lstStyle/>
          <a:p>
            <a:pPr algn="ctr"/>
            <a:r>
              <a:rPr lang="en-US" sz="3199" dirty="0"/>
              <a:t>The characters and events in Revelation only represent ideas</a:t>
            </a:r>
          </a:p>
        </p:txBody>
      </p:sp>
      <p:sp>
        <p:nvSpPr>
          <p:cNvPr id="8" name="Oval 7"/>
          <p:cNvSpPr/>
          <p:nvPr/>
        </p:nvSpPr>
        <p:spPr>
          <a:xfrm>
            <a:off x="2665412" y="1981200"/>
            <a:ext cx="1015735" cy="8125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99" dirty="0">
                <a:solidFill>
                  <a:schemeClr val="tx1"/>
                </a:solidFill>
              </a:rPr>
              <a:t>2</a:t>
            </a:r>
          </a:p>
        </p:txBody>
      </p:sp>
      <p:pic>
        <p:nvPicPr>
          <p:cNvPr id="2050" name="Picture 2" descr="Do You Have Basic Idea About Allegory? Quiz - ProProfs Quiz">
            <a:extLst>
              <a:ext uri="{FF2B5EF4-FFF2-40B4-BE49-F238E27FC236}">
                <a16:creationId xmlns:a16="http://schemas.microsoft.com/office/drawing/2014/main" id="{F3A3B463-0779-45B7-A01F-BD21B3243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812" y="1600200"/>
            <a:ext cx="5426242"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39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B92B5E-BDE2-4496-82DA-86CE61B5B219}"/>
              </a:ext>
            </a:extLst>
          </p:cNvPr>
          <p:cNvSpPr/>
          <p:nvPr/>
        </p:nvSpPr>
        <p:spPr>
          <a:xfrm>
            <a:off x="0" y="-34247"/>
            <a:ext cx="61706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4571B0-32BA-4C78-8CD3-4261E7990F37}"/>
              </a:ext>
            </a:extLst>
          </p:cNvPr>
          <p:cNvSpPr/>
          <p:nvPr/>
        </p:nvSpPr>
        <p:spPr>
          <a:xfrm>
            <a:off x="455613" y="533400"/>
            <a:ext cx="5257799" cy="2092881"/>
          </a:xfrm>
          <a:prstGeom prst="rect">
            <a:avLst/>
          </a:prstGeom>
          <a:noFill/>
        </p:spPr>
        <p:txBody>
          <a:bodyPr wrap="square" lIns="91440" tIns="45720" rIns="91440" bIns="45720">
            <a:spAutoFit/>
          </a:bodyPr>
          <a:lstStyle/>
          <a:p>
            <a:pPr algn="ctr">
              <a:spcAft>
                <a:spcPts val="1200"/>
              </a:spcAft>
            </a:pPr>
            <a:r>
              <a:rPr lang="en-US" sz="4400" b="1" cap="none" spc="0" dirty="0">
                <a:ln w="12700">
                  <a:solidFill>
                    <a:schemeClr val="accent1"/>
                  </a:solidFill>
                  <a:prstDash val="solid"/>
                </a:ln>
                <a:solidFill>
                  <a:schemeClr val="accent6">
                    <a:lumMod val="50000"/>
                  </a:schemeClr>
                </a:solidFill>
                <a:effectLst>
                  <a:outerShdw dist="38100" dir="2640000" algn="bl" rotWithShape="0">
                    <a:schemeClr val="accent1"/>
                  </a:outerShdw>
                </a:effectLst>
              </a:rPr>
              <a:t>HERMENEUTICS CLASS</a:t>
            </a:r>
            <a:endParaRPr lang="en-US" sz="4000" b="1" cap="none" spc="0" dirty="0">
              <a:ln w="12700">
                <a:solidFill>
                  <a:schemeClr val="accent1"/>
                </a:solidFill>
                <a:prstDash val="solid"/>
              </a:ln>
              <a:solidFill>
                <a:schemeClr val="accent6">
                  <a:lumMod val="50000"/>
                </a:schemeClr>
              </a:solidFill>
              <a:effectLst>
                <a:outerShdw dist="38100" dir="2640000" algn="bl" rotWithShape="0">
                  <a:schemeClr val="accent1"/>
                </a:outerShdw>
              </a:effectLst>
            </a:endParaRPr>
          </a:p>
          <a:p>
            <a:pPr algn="ctr"/>
            <a:r>
              <a:rPr lang="en-US" sz="3200" b="1" cap="none" spc="0" dirty="0">
                <a:ln w="12700">
                  <a:solidFill>
                    <a:schemeClr val="accent1"/>
                  </a:solidFill>
                  <a:prstDash val="solid"/>
                </a:ln>
                <a:solidFill>
                  <a:schemeClr val="accent6">
                    <a:lumMod val="50000"/>
                  </a:schemeClr>
                </a:solidFill>
                <a:effectLst>
                  <a:outerShdw dist="38100" dir="2640000" algn="bl" rotWithShape="0">
                    <a:schemeClr val="accent1"/>
                  </a:outerShdw>
                </a:effectLst>
              </a:rPr>
              <a:t>Begins: May 5</a:t>
            </a:r>
          </a:p>
        </p:txBody>
      </p:sp>
      <p:pic>
        <p:nvPicPr>
          <p:cNvPr id="12" name="Picture 6">
            <a:extLst>
              <a:ext uri="{FF2B5EF4-FFF2-40B4-BE49-F238E27FC236}">
                <a16:creationId xmlns:a16="http://schemas.microsoft.com/office/drawing/2014/main" id="{0F132C30-AAA2-48D7-AE36-8755B3F5B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
            <a:off x="6727743" y="533440"/>
            <a:ext cx="4470400" cy="5804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a:extLst>
              <a:ext uri="{FF2B5EF4-FFF2-40B4-BE49-F238E27FC236}">
                <a16:creationId xmlns:a16="http://schemas.microsoft.com/office/drawing/2014/main" id="{3914245F-F79A-464E-8380-EF348E052047}"/>
              </a:ext>
            </a:extLst>
          </p:cNvPr>
          <p:cNvSpPr txBox="1"/>
          <p:nvPr/>
        </p:nvSpPr>
        <p:spPr>
          <a:xfrm>
            <a:off x="569912" y="3200400"/>
            <a:ext cx="5029200" cy="2554545"/>
          </a:xfrm>
          <a:prstGeom prst="rect">
            <a:avLst/>
          </a:prstGeom>
          <a:noFill/>
        </p:spPr>
        <p:txBody>
          <a:bodyPr wrap="square" rtlCol="0">
            <a:spAutoFit/>
          </a:bodyPr>
          <a:lstStyle/>
          <a:p>
            <a:pPr marL="339725" lvl="1" indent="-277813">
              <a:spcAft>
                <a:spcPts val="1200"/>
              </a:spcAft>
              <a:buFont typeface="+mj-lt"/>
              <a:buAutoNum type="arabicPeriod"/>
            </a:pPr>
            <a:r>
              <a:rPr lang="en-US" sz="2000" b="1" dirty="0"/>
              <a:t>Do you have the right Bible?</a:t>
            </a:r>
          </a:p>
          <a:p>
            <a:pPr marL="339725" lvl="1" indent="-277813">
              <a:spcAft>
                <a:spcPts val="1200"/>
              </a:spcAft>
              <a:buFont typeface="+mj-lt"/>
              <a:buAutoNum type="arabicPeriod"/>
            </a:pPr>
            <a:r>
              <a:rPr lang="en-US" sz="2000" b="1" dirty="0"/>
              <a:t>Is your Bible the only Bible?</a:t>
            </a:r>
          </a:p>
          <a:p>
            <a:pPr marL="339725" lvl="1" indent="-277813">
              <a:spcAft>
                <a:spcPts val="1200"/>
              </a:spcAft>
              <a:buFont typeface="+mj-lt"/>
              <a:buAutoNum type="arabicPeriod"/>
            </a:pPr>
            <a:r>
              <a:rPr lang="en-US" sz="2000" b="1" dirty="0"/>
              <a:t>How to get the most out of your Bible.</a:t>
            </a:r>
          </a:p>
          <a:p>
            <a:pPr marL="339725" lvl="1" indent="-277813">
              <a:spcAft>
                <a:spcPts val="1200"/>
              </a:spcAft>
              <a:buFont typeface="+mj-lt"/>
              <a:buAutoNum type="arabicPeriod"/>
            </a:pPr>
            <a:r>
              <a:rPr lang="en-US" sz="2000" b="1" dirty="0"/>
              <a:t>How to keep your Bible study fresh.</a:t>
            </a:r>
          </a:p>
          <a:p>
            <a:endParaRPr lang="en-US" sz="2000" b="1" dirty="0"/>
          </a:p>
        </p:txBody>
      </p:sp>
      <p:cxnSp>
        <p:nvCxnSpPr>
          <p:cNvPr id="4" name="Straight Connector 3">
            <a:extLst>
              <a:ext uri="{FF2B5EF4-FFF2-40B4-BE49-F238E27FC236}">
                <a16:creationId xmlns:a16="http://schemas.microsoft.com/office/drawing/2014/main" id="{0A882063-FF26-461A-9EC4-E54CB829FE70}"/>
              </a:ext>
            </a:extLst>
          </p:cNvPr>
          <p:cNvCxnSpPr/>
          <p:nvPr/>
        </p:nvCxnSpPr>
        <p:spPr>
          <a:xfrm>
            <a:off x="684212" y="2819400"/>
            <a:ext cx="4648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083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883" y="95955"/>
            <a:ext cx="9751060" cy="1295400"/>
          </a:xfrm>
        </p:spPr>
        <p:txBody>
          <a:bodyPr>
            <a:normAutofit/>
          </a:bodyPr>
          <a:lstStyle/>
          <a:p>
            <a:r>
              <a:rPr lang="en-US" sz="4000" b="1" dirty="0"/>
              <a:t>INTERPRETIVE CHALLENGES</a:t>
            </a:r>
          </a:p>
        </p:txBody>
      </p:sp>
      <p:pic>
        <p:nvPicPr>
          <p:cNvPr id="6" name="Picture 2" descr="Image result for roman empi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88118" y="1638214"/>
            <a:ext cx="5514352" cy="3238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1023861" y="1590521"/>
            <a:ext cx="4387977" cy="4810279"/>
          </a:xfrm>
          <a:solidFill>
            <a:schemeClr val="accent6">
              <a:lumMod val="75000"/>
            </a:schemeClr>
          </a:solidFill>
          <a:ln>
            <a:solidFill>
              <a:schemeClr val="tx1"/>
            </a:solidFill>
          </a:ln>
          <a:scene3d>
            <a:camera prst="orthographicFront"/>
            <a:lightRig rig="threePt" dir="t"/>
          </a:scene3d>
          <a:sp3d>
            <a:bevelT w="165100" prst="coolSlant"/>
          </a:sp3d>
        </p:spPr>
        <p:txBody>
          <a:bodyPr anchor="ctr">
            <a:normAutofit/>
          </a:bodyPr>
          <a:lstStyle/>
          <a:p>
            <a:pPr algn="ctr"/>
            <a:r>
              <a:rPr lang="en-US" sz="5332" dirty="0">
                <a:solidFill>
                  <a:schemeClr val="bg1"/>
                </a:solidFill>
                <a:effectLst>
                  <a:outerShdw blurRad="38100" dist="38100" dir="2700000" algn="tl">
                    <a:srgbClr val="000000">
                      <a:alpha val="43137"/>
                    </a:srgbClr>
                  </a:outerShdw>
                </a:effectLst>
              </a:rPr>
              <a:t>Preterist Approach</a:t>
            </a:r>
          </a:p>
        </p:txBody>
      </p:sp>
      <p:sp>
        <p:nvSpPr>
          <p:cNvPr id="7" name="TextBox 6"/>
          <p:cNvSpPr txBox="1"/>
          <p:nvPr/>
        </p:nvSpPr>
        <p:spPr>
          <a:xfrm>
            <a:off x="5688118" y="4876800"/>
            <a:ext cx="5514352" cy="1569276"/>
          </a:xfrm>
          <a:prstGeom prst="rect">
            <a:avLst/>
          </a:prstGeom>
          <a:noFill/>
        </p:spPr>
        <p:txBody>
          <a:bodyPr wrap="square" rtlCol="0">
            <a:spAutoFit/>
          </a:bodyPr>
          <a:lstStyle/>
          <a:p>
            <a:pPr algn="ctr"/>
            <a:r>
              <a:rPr lang="en-US" sz="3199" dirty="0"/>
              <a:t>Revelation is describing 1</a:t>
            </a:r>
            <a:r>
              <a:rPr lang="en-US" sz="3199" baseline="30000" dirty="0"/>
              <a:t>st</a:t>
            </a:r>
            <a:r>
              <a:rPr lang="en-US" sz="3199" dirty="0"/>
              <a:t> Century events in the Roman Empire</a:t>
            </a:r>
          </a:p>
        </p:txBody>
      </p:sp>
      <p:sp>
        <p:nvSpPr>
          <p:cNvPr id="8" name="Oval 7"/>
          <p:cNvSpPr/>
          <p:nvPr/>
        </p:nvSpPr>
        <p:spPr>
          <a:xfrm>
            <a:off x="2665412" y="1981200"/>
            <a:ext cx="1015735" cy="8125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99" dirty="0">
                <a:solidFill>
                  <a:schemeClr val="tx1"/>
                </a:solidFill>
              </a:rPr>
              <a:t>3</a:t>
            </a:r>
          </a:p>
        </p:txBody>
      </p:sp>
    </p:spTree>
    <p:extLst>
      <p:ext uri="{BB962C8B-B14F-4D97-AF65-F5344CB8AC3E}">
        <p14:creationId xmlns:p14="http://schemas.microsoft.com/office/powerpoint/2010/main" val="319575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883" y="152400"/>
            <a:ext cx="9751060" cy="1295400"/>
          </a:xfrm>
        </p:spPr>
        <p:txBody>
          <a:bodyPr>
            <a:normAutofit/>
          </a:bodyPr>
          <a:lstStyle/>
          <a:p>
            <a:r>
              <a:rPr lang="en-US" sz="4000" b="1" dirty="0"/>
              <a:t>INTERPRETIVE CHALLENGES</a:t>
            </a:r>
          </a:p>
        </p:txBody>
      </p:sp>
      <p:sp>
        <p:nvSpPr>
          <p:cNvPr id="4" name="Text Placeholder 3"/>
          <p:cNvSpPr>
            <a:spLocks noGrp="1"/>
          </p:cNvSpPr>
          <p:nvPr>
            <p:ph type="body" sz="half" idx="2"/>
          </p:nvPr>
        </p:nvSpPr>
        <p:spPr>
          <a:xfrm>
            <a:off x="1049155" y="1510131"/>
            <a:ext cx="4387977" cy="4890669"/>
          </a:xfrm>
          <a:solidFill>
            <a:schemeClr val="accent6">
              <a:lumMod val="75000"/>
            </a:schemeClr>
          </a:solidFill>
          <a:ln>
            <a:solidFill>
              <a:schemeClr val="tx1"/>
            </a:solidFill>
          </a:ln>
          <a:scene3d>
            <a:camera prst="orthographicFront"/>
            <a:lightRig rig="threePt" dir="t"/>
          </a:scene3d>
          <a:sp3d>
            <a:bevelT w="165100" prst="coolSlant"/>
          </a:sp3d>
        </p:spPr>
        <p:txBody>
          <a:bodyPr anchor="ctr">
            <a:normAutofit/>
          </a:bodyPr>
          <a:lstStyle/>
          <a:p>
            <a:pPr algn="ctr"/>
            <a:r>
              <a:rPr lang="en-US" sz="5332" dirty="0">
                <a:solidFill>
                  <a:schemeClr val="bg1"/>
                </a:solidFill>
                <a:effectLst>
                  <a:outerShdw blurRad="38100" dist="38100" dir="2700000" algn="tl">
                    <a:srgbClr val="000000">
                      <a:alpha val="43137"/>
                    </a:srgbClr>
                  </a:outerShdw>
                </a:effectLst>
              </a:rPr>
              <a:t>Historical Approach</a:t>
            </a:r>
          </a:p>
        </p:txBody>
      </p:sp>
      <p:sp>
        <p:nvSpPr>
          <p:cNvPr id="7" name="TextBox 6"/>
          <p:cNvSpPr txBox="1"/>
          <p:nvPr/>
        </p:nvSpPr>
        <p:spPr>
          <a:xfrm>
            <a:off x="5484812" y="4800600"/>
            <a:ext cx="5943600" cy="1569276"/>
          </a:xfrm>
          <a:prstGeom prst="rect">
            <a:avLst/>
          </a:prstGeom>
          <a:noFill/>
        </p:spPr>
        <p:txBody>
          <a:bodyPr wrap="square" rtlCol="0">
            <a:spAutoFit/>
          </a:bodyPr>
          <a:lstStyle/>
          <a:p>
            <a:pPr algn="ctr"/>
            <a:r>
              <a:rPr lang="en-US" sz="3199" dirty="0"/>
              <a:t>Revelation is describing church history from apostolic times to the present</a:t>
            </a:r>
          </a:p>
        </p:txBody>
      </p:sp>
      <p:sp>
        <p:nvSpPr>
          <p:cNvPr id="8" name="Oval 7"/>
          <p:cNvSpPr/>
          <p:nvPr/>
        </p:nvSpPr>
        <p:spPr>
          <a:xfrm>
            <a:off x="2741612" y="1752600"/>
            <a:ext cx="1015735" cy="8125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99" dirty="0">
                <a:solidFill>
                  <a:schemeClr val="tx1"/>
                </a:solidFill>
              </a:rPr>
              <a:t>4</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5822"/>
          <a:stretch/>
        </p:blipFill>
        <p:spPr>
          <a:xfrm>
            <a:off x="5888751" y="1510130"/>
            <a:ext cx="5339013" cy="3286280"/>
          </a:xfrm>
          <a:ln>
            <a:solidFill>
              <a:schemeClr val="tx1"/>
            </a:solidFill>
          </a:ln>
        </p:spPr>
      </p:pic>
    </p:spTree>
    <p:extLst>
      <p:ext uri="{BB962C8B-B14F-4D97-AF65-F5344CB8AC3E}">
        <p14:creationId xmlns:p14="http://schemas.microsoft.com/office/powerpoint/2010/main" val="111857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INTERPRETIVE CHALLENGES</a:t>
            </a:r>
          </a:p>
        </p:txBody>
      </p:sp>
      <p:sp>
        <p:nvSpPr>
          <p:cNvPr id="4" name="Text Placeholder 3"/>
          <p:cNvSpPr>
            <a:spLocks noGrp="1"/>
          </p:cNvSpPr>
          <p:nvPr>
            <p:ph type="body" sz="half" idx="2"/>
          </p:nvPr>
        </p:nvSpPr>
        <p:spPr>
          <a:xfrm>
            <a:off x="1049155" y="1558329"/>
            <a:ext cx="4387977" cy="4918671"/>
          </a:xfrm>
          <a:solidFill>
            <a:schemeClr val="accent6">
              <a:lumMod val="75000"/>
            </a:schemeClr>
          </a:solidFill>
          <a:ln>
            <a:solidFill>
              <a:schemeClr val="tx1"/>
            </a:solidFill>
          </a:ln>
          <a:scene3d>
            <a:camera prst="orthographicFront"/>
            <a:lightRig rig="threePt" dir="t"/>
          </a:scene3d>
          <a:sp3d>
            <a:bevelT w="165100" prst="coolSlant"/>
          </a:sp3d>
        </p:spPr>
        <p:txBody>
          <a:bodyPr anchor="ctr">
            <a:normAutofit/>
          </a:bodyPr>
          <a:lstStyle/>
          <a:p>
            <a:pPr algn="ctr"/>
            <a:r>
              <a:rPr lang="en-US" sz="5332" dirty="0">
                <a:solidFill>
                  <a:schemeClr val="bg1"/>
                </a:solidFill>
                <a:effectLst>
                  <a:outerShdw blurRad="38100" dist="38100" dir="2700000" algn="tl">
                    <a:srgbClr val="000000">
                      <a:alpha val="43137"/>
                    </a:srgbClr>
                  </a:outerShdw>
                </a:effectLst>
              </a:rPr>
              <a:t>Idealist Approach</a:t>
            </a:r>
          </a:p>
        </p:txBody>
      </p:sp>
      <p:sp>
        <p:nvSpPr>
          <p:cNvPr id="7" name="TextBox 6"/>
          <p:cNvSpPr txBox="1"/>
          <p:nvPr/>
        </p:nvSpPr>
        <p:spPr>
          <a:xfrm>
            <a:off x="5713412" y="4724400"/>
            <a:ext cx="5779112" cy="1569276"/>
          </a:xfrm>
          <a:prstGeom prst="rect">
            <a:avLst/>
          </a:prstGeom>
          <a:noFill/>
        </p:spPr>
        <p:txBody>
          <a:bodyPr wrap="square" rtlCol="0">
            <a:spAutoFit/>
          </a:bodyPr>
          <a:lstStyle/>
          <a:p>
            <a:pPr algn="ctr"/>
            <a:r>
              <a:rPr lang="en-US" sz="3199" dirty="0"/>
              <a:t>Revelation is describing the cosmic struggles between the forces of good and evil</a:t>
            </a:r>
          </a:p>
        </p:txBody>
      </p:sp>
      <p:sp>
        <p:nvSpPr>
          <p:cNvPr id="8" name="Oval 7"/>
          <p:cNvSpPr/>
          <p:nvPr/>
        </p:nvSpPr>
        <p:spPr>
          <a:xfrm>
            <a:off x="2665412" y="1905000"/>
            <a:ext cx="1015735" cy="8125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99" dirty="0">
                <a:solidFill>
                  <a:schemeClr val="tx1"/>
                </a:solidFill>
              </a:rPr>
              <a:t>5</a:t>
            </a:r>
          </a:p>
        </p:txBody>
      </p:sp>
      <p:pic>
        <p:nvPicPr>
          <p:cNvPr id="3074" name="Picture 2" descr="Image result for good and evil wallpape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713413" y="1557398"/>
            <a:ext cx="5677538" cy="3167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92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INTERPRETIVE CHALLENGES</a:t>
            </a:r>
          </a:p>
        </p:txBody>
      </p:sp>
      <p:sp>
        <p:nvSpPr>
          <p:cNvPr id="4" name="Text Placeholder 3"/>
          <p:cNvSpPr>
            <a:spLocks noGrp="1"/>
          </p:cNvSpPr>
          <p:nvPr>
            <p:ph type="body" sz="half" idx="2"/>
          </p:nvPr>
        </p:nvSpPr>
        <p:spPr>
          <a:xfrm>
            <a:off x="1023861" y="1786929"/>
            <a:ext cx="4387977" cy="4537671"/>
          </a:xfrm>
          <a:solidFill>
            <a:schemeClr val="accent6">
              <a:lumMod val="75000"/>
            </a:schemeClr>
          </a:solidFill>
          <a:ln>
            <a:solidFill>
              <a:schemeClr val="tx1"/>
            </a:solidFill>
          </a:ln>
          <a:scene3d>
            <a:camera prst="orthographicFront"/>
            <a:lightRig rig="threePt" dir="t"/>
          </a:scene3d>
          <a:sp3d>
            <a:bevelT w="165100" prst="coolSlant"/>
          </a:sp3d>
        </p:spPr>
        <p:txBody>
          <a:bodyPr vert="horz" lIns="121899" tIns="60949" rIns="121899" bIns="60949" rtlCol="0" anchor="ctr">
            <a:normAutofit/>
          </a:bodyPr>
          <a:lstStyle/>
          <a:p>
            <a:pPr algn="ctr"/>
            <a:r>
              <a:rPr lang="en-US" sz="5332" dirty="0">
                <a:solidFill>
                  <a:schemeClr val="bg1"/>
                </a:solidFill>
                <a:effectLst>
                  <a:outerShdw blurRad="38100" dist="38100" dir="2700000" algn="tl">
                    <a:srgbClr val="000000">
                      <a:alpha val="43137"/>
                    </a:srgbClr>
                  </a:outerShdw>
                </a:effectLst>
              </a:rPr>
              <a:t>Futurist Approach</a:t>
            </a:r>
          </a:p>
        </p:txBody>
      </p:sp>
      <p:sp>
        <p:nvSpPr>
          <p:cNvPr id="8" name="Oval 7"/>
          <p:cNvSpPr/>
          <p:nvPr/>
        </p:nvSpPr>
        <p:spPr>
          <a:xfrm>
            <a:off x="2709982" y="2091649"/>
            <a:ext cx="1015735" cy="8125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99" dirty="0">
                <a:solidFill>
                  <a:schemeClr val="tx1"/>
                </a:solidFill>
              </a:rPr>
              <a:t>6</a:t>
            </a:r>
          </a:p>
        </p:txBody>
      </p:sp>
      <p:pic>
        <p:nvPicPr>
          <p:cNvPr id="4098" name="Picture 2" descr="Image result for looking ahea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92838" y="1583781"/>
            <a:ext cx="5169671" cy="39952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04212" y="3962400"/>
            <a:ext cx="2945633" cy="812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7" name="TextBox 6"/>
          <p:cNvSpPr txBox="1"/>
          <p:nvPr/>
        </p:nvSpPr>
        <p:spPr>
          <a:xfrm>
            <a:off x="5688118" y="4953000"/>
            <a:ext cx="5779112" cy="1076961"/>
          </a:xfrm>
          <a:prstGeom prst="rect">
            <a:avLst/>
          </a:prstGeom>
          <a:solidFill>
            <a:schemeClr val="bg1"/>
          </a:solidFill>
        </p:spPr>
        <p:txBody>
          <a:bodyPr wrap="square" rtlCol="0">
            <a:spAutoFit/>
          </a:bodyPr>
          <a:lstStyle/>
          <a:p>
            <a:pPr algn="ctr"/>
            <a:r>
              <a:rPr lang="en-US" sz="3199" dirty="0"/>
              <a:t>Revelation Chapters 6-22 are yet in the future</a:t>
            </a:r>
          </a:p>
        </p:txBody>
      </p:sp>
      <p:sp>
        <p:nvSpPr>
          <p:cNvPr id="6" name="Rectangle 5"/>
          <p:cNvSpPr/>
          <p:nvPr/>
        </p:nvSpPr>
        <p:spPr>
          <a:xfrm>
            <a:off x="5789612" y="1828800"/>
            <a:ext cx="5677538" cy="31670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Tree>
    <p:extLst>
      <p:ext uri="{BB962C8B-B14F-4D97-AF65-F5344CB8AC3E}">
        <p14:creationId xmlns:p14="http://schemas.microsoft.com/office/powerpoint/2010/main" val="183066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8EBBF8-BA97-43DE-A6E9-17A7C57CD2B8}"/>
              </a:ext>
            </a:extLst>
          </p:cNvPr>
          <p:cNvSpPr/>
          <p:nvPr/>
        </p:nvSpPr>
        <p:spPr>
          <a:xfrm>
            <a:off x="0" y="0"/>
            <a:ext cx="5713412"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099FAE-1333-499A-8902-7186B534D965}"/>
              </a:ext>
            </a:extLst>
          </p:cNvPr>
          <p:cNvSpPr>
            <a:spLocks noGrp="1"/>
          </p:cNvSpPr>
          <p:nvPr>
            <p:ph type="title" idx="4294967295"/>
          </p:nvPr>
        </p:nvSpPr>
        <p:spPr>
          <a:xfrm>
            <a:off x="6018212" y="2362200"/>
            <a:ext cx="5334000" cy="3276600"/>
          </a:xfrm>
          <a:noFill/>
          <a:ln>
            <a:noFill/>
          </a:ln>
        </p:spPr>
        <p:txBody>
          <a:bodyPr anchor="ctr">
            <a:normAutofit/>
          </a:bodyPr>
          <a:lstStyle/>
          <a:p>
            <a:pPr algn="ctr"/>
            <a:r>
              <a:rPr lang="en-US" sz="4400" b="1" dirty="0">
                <a:solidFill>
                  <a:schemeClr val="bg1"/>
                </a:solidFill>
                <a:effectLst>
                  <a:outerShdw blurRad="38100" dist="38100" dir="2700000" algn="tl">
                    <a:srgbClr val="000000">
                      <a:alpha val="43137"/>
                    </a:srgbClr>
                  </a:outerShdw>
                </a:effectLst>
                <a:latin typeface="Bahnschrift" panose="020B0502040204020203" pitchFamily="34" charset="0"/>
              </a:rPr>
              <a:t>Basic Principles for                 Interpreting Revelation</a:t>
            </a:r>
          </a:p>
        </p:txBody>
      </p:sp>
      <p:pic>
        <p:nvPicPr>
          <p:cNvPr id="6" name="Picture 5">
            <a:extLst>
              <a:ext uri="{FF2B5EF4-FFF2-40B4-BE49-F238E27FC236}">
                <a16:creationId xmlns:a16="http://schemas.microsoft.com/office/drawing/2014/main" id="{B7646599-F117-46D2-AE0B-213933DC844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10" r="100000"/>
                    </a14:imgEffect>
                  </a14:imgLayer>
                </a14:imgProps>
              </a:ext>
            </a:extLst>
          </a:blip>
          <a:stretch>
            <a:fillRect/>
          </a:stretch>
        </p:blipFill>
        <p:spPr>
          <a:xfrm>
            <a:off x="7567494" y="609600"/>
            <a:ext cx="2235437" cy="2286000"/>
          </a:xfrm>
          <a:prstGeom prst="rect">
            <a:avLst/>
          </a:prstGeom>
          <a:ln>
            <a:noFill/>
          </a:ln>
          <a:effectLst>
            <a:outerShdw blurRad="292100" dist="139700" dir="2700000" algn="tl" rotWithShape="0">
              <a:srgbClr val="333333">
                <a:alpha val="65000"/>
              </a:srgbClr>
            </a:outerShdw>
          </a:effectLst>
        </p:spPr>
      </p:pic>
      <p:pic>
        <p:nvPicPr>
          <p:cNvPr id="3076" name="Picture 4" descr="Transparent Detective Png - Detective Cartoon Png , Free Transparent  Clipart - ClipartKey">
            <a:extLst>
              <a:ext uri="{FF2B5EF4-FFF2-40B4-BE49-F238E27FC236}">
                <a16:creationId xmlns:a16="http://schemas.microsoft.com/office/drawing/2014/main" id="{CF50F4AB-9DC6-4121-BF8C-3A6AC799E3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2" y="304800"/>
            <a:ext cx="4189412" cy="469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038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15D07C-4A71-4753-986E-1464406F1964}"/>
              </a:ext>
            </a:extLst>
          </p:cNvPr>
          <p:cNvSpPr/>
          <p:nvPr/>
        </p:nvSpPr>
        <p:spPr>
          <a:xfrm>
            <a:off x="1370012" y="1676400"/>
            <a:ext cx="3048000" cy="2819400"/>
          </a:xfrm>
          <a:prstGeom prst="ellipse">
            <a:avLst/>
          </a:prstGeom>
          <a:solidFill>
            <a:srgbClr val="00B0F0"/>
          </a:solidFill>
          <a:effectLst>
            <a:outerShdw blurRad="152400" dist="317500" dir="5400000" sx="90000" sy="-19000" rotWithShape="0">
              <a:prstClr val="black">
                <a:alpha val="15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effectLst>
                  <a:outerShdw blurRad="38100" dist="38100" dir="2700000" algn="tl">
                    <a:srgbClr val="000000">
                      <a:alpha val="43137"/>
                    </a:srgbClr>
                  </a:outerShdw>
                </a:effectLst>
              </a:rPr>
              <a:t>1</a:t>
            </a:r>
          </a:p>
        </p:txBody>
      </p:sp>
      <p:sp>
        <p:nvSpPr>
          <p:cNvPr id="3" name="TextBox 2">
            <a:extLst>
              <a:ext uri="{FF2B5EF4-FFF2-40B4-BE49-F238E27FC236}">
                <a16:creationId xmlns:a16="http://schemas.microsoft.com/office/drawing/2014/main" id="{116BBE59-0D96-4963-A272-F66D8ADC62DF}"/>
              </a:ext>
            </a:extLst>
          </p:cNvPr>
          <p:cNvSpPr txBox="1"/>
          <p:nvPr/>
        </p:nvSpPr>
        <p:spPr>
          <a:xfrm>
            <a:off x="6475412" y="1524000"/>
            <a:ext cx="5257800" cy="3170099"/>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John used </a:t>
            </a:r>
          </a:p>
          <a:p>
            <a:r>
              <a:rPr lang="en-US" sz="4000" b="1" dirty="0">
                <a:solidFill>
                  <a:srgbClr val="FFFF00"/>
                </a:solidFill>
                <a:effectLst>
                  <a:outerShdw blurRad="38100" dist="38100" dir="2700000" algn="tl">
                    <a:srgbClr val="000000">
                      <a:alpha val="43137"/>
                    </a:srgbClr>
                  </a:outerShdw>
                </a:effectLst>
              </a:rPr>
              <a:t>METAPHORS </a:t>
            </a:r>
          </a:p>
          <a:p>
            <a:r>
              <a:rPr lang="en-US" sz="4000" b="1" dirty="0">
                <a:solidFill>
                  <a:schemeClr val="bg1"/>
                </a:solidFill>
                <a:effectLst>
                  <a:outerShdw blurRad="38100" dist="38100" dir="2700000" algn="tl">
                    <a:srgbClr val="000000">
                      <a:alpha val="43137"/>
                    </a:srgbClr>
                  </a:outerShdw>
                </a:effectLst>
              </a:rPr>
              <a:t>to describe things beyond human comprehension</a:t>
            </a:r>
          </a:p>
        </p:txBody>
      </p:sp>
    </p:spTree>
    <p:extLst>
      <p:ext uri="{BB962C8B-B14F-4D97-AF65-F5344CB8AC3E}">
        <p14:creationId xmlns:p14="http://schemas.microsoft.com/office/powerpoint/2010/main" val="271562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250"/>
                            </p:stCondLst>
                            <p:childTnLst>
                              <p:par>
                                <p:cTn id="9" presetID="14" presetClass="entr" presetSubtype="1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15D07C-4A71-4753-986E-1464406F1964}"/>
              </a:ext>
            </a:extLst>
          </p:cNvPr>
          <p:cNvSpPr/>
          <p:nvPr/>
        </p:nvSpPr>
        <p:spPr>
          <a:xfrm>
            <a:off x="1370012" y="1676400"/>
            <a:ext cx="3048000" cy="2819400"/>
          </a:xfrm>
          <a:prstGeom prst="ellipse">
            <a:avLst/>
          </a:prstGeom>
          <a:solidFill>
            <a:srgbClr val="00B0F0"/>
          </a:solidFill>
          <a:effectLst>
            <a:outerShdw blurRad="152400" dist="317500" dir="5400000" sx="90000" sy="-19000" rotWithShape="0">
              <a:prstClr val="black">
                <a:alpha val="15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2</a:t>
            </a:r>
          </a:p>
        </p:txBody>
      </p:sp>
      <p:sp>
        <p:nvSpPr>
          <p:cNvPr id="3" name="TextBox 2">
            <a:extLst>
              <a:ext uri="{FF2B5EF4-FFF2-40B4-BE49-F238E27FC236}">
                <a16:creationId xmlns:a16="http://schemas.microsoft.com/office/drawing/2014/main" id="{116BBE59-0D96-4963-A272-F66D8ADC62DF}"/>
              </a:ext>
            </a:extLst>
          </p:cNvPr>
          <p:cNvSpPr txBox="1"/>
          <p:nvPr/>
        </p:nvSpPr>
        <p:spPr>
          <a:xfrm>
            <a:off x="6246812" y="1676400"/>
            <a:ext cx="5257800" cy="2858731"/>
          </a:xfrm>
          <a:prstGeom prst="rect">
            <a:avLst/>
          </a:prstGeom>
          <a:noFill/>
        </p:spPr>
        <p:txBody>
          <a:bodyPr wrap="square" rtlCol="0">
            <a:spAutoFit/>
          </a:bodyPr>
          <a:lstStyle/>
          <a:p>
            <a:pPr marL="0" lvl="1">
              <a:lnSpc>
                <a:spcPct val="115000"/>
              </a:lnSpc>
              <a:spcBef>
                <a:spcPts val="0"/>
              </a:spcBef>
              <a:spcAft>
                <a:spcPts val="1000"/>
              </a:spcAft>
            </a:pPr>
            <a:r>
              <a:rPr lang="en-US" sz="4000" b="1" dirty="0">
                <a:solidFill>
                  <a:schemeClr val="bg1"/>
                </a:solidFill>
                <a:effectLst>
                  <a:outerShdw blurRad="38100" dist="38100" dir="2700000" algn="tl">
                    <a:srgbClr val="000000">
                      <a:alpha val="43137"/>
                    </a:srgbClr>
                  </a:outerShdw>
                </a:effectLst>
              </a:rPr>
              <a:t>Be careful about </a:t>
            </a:r>
            <a:r>
              <a:rPr lang="en-US" sz="4000" b="1" i="1" dirty="0">
                <a:solidFill>
                  <a:schemeClr val="bg1"/>
                </a:solidFill>
                <a:effectLst>
                  <a:outerShdw blurRad="38100" dist="38100" dir="2700000" algn="tl">
                    <a:srgbClr val="000000">
                      <a:alpha val="43137"/>
                    </a:srgbClr>
                  </a:outerShdw>
                </a:effectLst>
              </a:rPr>
              <a:t>forcing</a:t>
            </a:r>
            <a:r>
              <a:rPr lang="en-US" sz="4000" b="1" dirty="0">
                <a:solidFill>
                  <a:schemeClr val="bg1"/>
                </a:solidFill>
                <a:effectLst>
                  <a:outerShdw blurRad="38100" dist="38100" dir="2700000" algn="tl">
                    <a:srgbClr val="000000">
                      <a:alpha val="43137"/>
                    </a:srgbClr>
                  </a:outerShdw>
                </a:effectLst>
              </a:rPr>
              <a:t> a meaning into a metaphor that isn’t there. </a:t>
            </a:r>
          </a:p>
        </p:txBody>
      </p:sp>
    </p:spTree>
    <p:extLst>
      <p:ext uri="{BB962C8B-B14F-4D97-AF65-F5344CB8AC3E}">
        <p14:creationId xmlns:p14="http://schemas.microsoft.com/office/powerpoint/2010/main" val="24417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250"/>
                            </p:stCondLst>
                            <p:childTnLst>
                              <p:par>
                                <p:cTn id="9" presetID="14" presetClass="entr" presetSubtype="1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15D07C-4A71-4753-986E-1464406F1964}"/>
              </a:ext>
            </a:extLst>
          </p:cNvPr>
          <p:cNvSpPr/>
          <p:nvPr/>
        </p:nvSpPr>
        <p:spPr>
          <a:xfrm>
            <a:off x="1370012" y="1676400"/>
            <a:ext cx="3048000" cy="2819400"/>
          </a:xfrm>
          <a:prstGeom prst="ellipse">
            <a:avLst/>
          </a:prstGeom>
          <a:solidFill>
            <a:srgbClr val="00B0F0"/>
          </a:solidFill>
          <a:effectLst>
            <a:outerShdw blurRad="152400" dist="317500" dir="5400000" sx="90000" sy="-19000" rotWithShape="0">
              <a:prstClr val="black">
                <a:alpha val="15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3</a:t>
            </a:r>
          </a:p>
        </p:txBody>
      </p:sp>
      <p:sp>
        <p:nvSpPr>
          <p:cNvPr id="3" name="TextBox 2">
            <a:extLst>
              <a:ext uri="{FF2B5EF4-FFF2-40B4-BE49-F238E27FC236}">
                <a16:creationId xmlns:a16="http://schemas.microsoft.com/office/drawing/2014/main" id="{116BBE59-0D96-4963-A272-F66D8ADC62DF}"/>
              </a:ext>
            </a:extLst>
          </p:cNvPr>
          <p:cNvSpPr txBox="1"/>
          <p:nvPr/>
        </p:nvSpPr>
        <p:spPr>
          <a:xfrm>
            <a:off x="6323012" y="1981200"/>
            <a:ext cx="5257800" cy="2554545"/>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Always approach a prophecy as </a:t>
            </a:r>
            <a:r>
              <a:rPr lang="en-US" sz="4000" b="1" i="1" dirty="0">
                <a:solidFill>
                  <a:schemeClr val="bg1"/>
                </a:solidFill>
                <a:effectLst>
                  <a:outerShdw blurRad="38100" dist="38100" dir="2700000" algn="tl">
                    <a:srgbClr val="000000">
                      <a:alpha val="43137"/>
                    </a:srgbClr>
                  </a:outerShdw>
                </a:effectLst>
              </a:rPr>
              <a:t>literal </a:t>
            </a:r>
            <a:r>
              <a:rPr lang="en-US" sz="4000" b="1" dirty="0">
                <a:solidFill>
                  <a:schemeClr val="bg1"/>
                </a:solidFill>
                <a:effectLst>
                  <a:outerShdw blurRad="38100" dist="38100" dir="2700000" algn="tl">
                    <a:srgbClr val="000000">
                      <a:alpha val="43137"/>
                    </a:srgbClr>
                  </a:outerShdw>
                </a:effectLst>
              </a:rPr>
              <a:t>(in its usual, ordinary meaning)</a:t>
            </a:r>
          </a:p>
        </p:txBody>
      </p:sp>
    </p:spTree>
    <p:extLst>
      <p:ext uri="{BB962C8B-B14F-4D97-AF65-F5344CB8AC3E}">
        <p14:creationId xmlns:p14="http://schemas.microsoft.com/office/powerpoint/2010/main" val="396157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250"/>
                            </p:stCondLst>
                            <p:childTnLst>
                              <p:par>
                                <p:cTn id="9" presetID="14" presetClass="entr" presetSubtype="1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15D07C-4A71-4753-986E-1464406F1964}"/>
              </a:ext>
            </a:extLst>
          </p:cNvPr>
          <p:cNvSpPr/>
          <p:nvPr/>
        </p:nvSpPr>
        <p:spPr>
          <a:xfrm>
            <a:off x="1370012" y="1676400"/>
            <a:ext cx="3048000" cy="2819400"/>
          </a:xfrm>
          <a:prstGeom prst="ellipse">
            <a:avLst/>
          </a:prstGeom>
          <a:solidFill>
            <a:srgbClr val="00B0F0"/>
          </a:solidFill>
          <a:effectLst>
            <a:outerShdw blurRad="152400" dist="317500" dir="5400000" sx="90000" sy="-19000" rotWithShape="0">
              <a:prstClr val="black">
                <a:alpha val="15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4</a:t>
            </a:r>
          </a:p>
        </p:txBody>
      </p:sp>
      <p:sp>
        <p:nvSpPr>
          <p:cNvPr id="3" name="TextBox 2">
            <a:extLst>
              <a:ext uri="{FF2B5EF4-FFF2-40B4-BE49-F238E27FC236}">
                <a16:creationId xmlns:a16="http://schemas.microsoft.com/office/drawing/2014/main" id="{116BBE59-0D96-4963-A272-F66D8ADC62DF}"/>
              </a:ext>
            </a:extLst>
          </p:cNvPr>
          <p:cNvSpPr txBox="1"/>
          <p:nvPr/>
        </p:nvSpPr>
        <p:spPr>
          <a:xfrm>
            <a:off x="6246812" y="1828800"/>
            <a:ext cx="5257800" cy="2862322"/>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When interpreting figurative or symbolic language in Revelation look for meanings in </a:t>
            </a:r>
            <a:r>
              <a:rPr lang="en-US" sz="3600" b="1" i="1" dirty="0">
                <a:solidFill>
                  <a:schemeClr val="bg1"/>
                </a:solidFill>
                <a:effectLst>
                  <a:outerShdw blurRad="38100" dist="38100" dir="2700000" algn="tl">
                    <a:srgbClr val="000000">
                      <a:alpha val="43137"/>
                    </a:srgbClr>
                  </a:outerShdw>
                </a:effectLst>
              </a:rPr>
              <a:t>context</a:t>
            </a:r>
          </a:p>
        </p:txBody>
      </p:sp>
    </p:spTree>
    <p:extLst>
      <p:ext uri="{BB962C8B-B14F-4D97-AF65-F5344CB8AC3E}">
        <p14:creationId xmlns:p14="http://schemas.microsoft.com/office/powerpoint/2010/main" val="394929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250"/>
                            </p:stCondLst>
                            <p:childTnLst>
                              <p:par>
                                <p:cTn id="9" presetID="14" presetClass="entr" presetSubtype="1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15D07C-4A71-4753-986E-1464406F1964}"/>
              </a:ext>
            </a:extLst>
          </p:cNvPr>
          <p:cNvSpPr/>
          <p:nvPr/>
        </p:nvSpPr>
        <p:spPr>
          <a:xfrm>
            <a:off x="1370012" y="1676400"/>
            <a:ext cx="3048000" cy="2819400"/>
          </a:xfrm>
          <a:prstGeom prst="ellipse">
            <a:avLst/>
          </a:prstGeom>
          <a:solidFill>
            <a:srgbClr val="00B0F0"/>
          </a:solidFill>
          <a:effectLst>
            <a:outerShdw blurRad="152400" dist="317500" dir="5400000" sx="90000" sy="-19000" rotWithShape="0">
              <a:prstClr val="black">
                <a:alpha val="15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5</a:t>
            </a:r>
          </a:p>
        </p:txBody>
      </p:sp>
      <p:sp>
        <p:nvSpPr>
          <p:cNvPr id="3" name="TextBox 2">
            <a:extLst>
              <a:ext uri="{FF2B5EF4-FFF2-40B4-BE49-F238E27FC236}">
                <a16:creationId xmlns:a16="http://schemas.microsoft.com/office/drawing/2014/main" id="{116BBE59-0D96-4963-A272-F66D8ADC62DF}"/>
              </a:ext>
            </a:extLst>
          </p:cNvPr>
          <p:cNvSpPr txBox="1"/>
          <p:nvPr/>
        </p:nvSpPr>
        <p:spPr>
          <a:xfrm>
            <a:off x="6246812" y="1905000"/>
            <a:ext cx="5257800" cy="2308324"/>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When John refers to future events, he does not always use the future tense</a:t>
            </a:r>
          </a:p>
        </p:txBody>
      </p:sp>
    </p:spTree>
    <p:extLst>
      <p:ext uri="{BB962C8B-B14F-4D97-AF65-F5344CB8AC3E}">
        <p14:creationId xmlns:p14="http://schemas.microsoft.com/office/powerpoint/2010/main" val="271738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250"/>
                            </p:stCondLst>
                            <p:childTnLst>
                              <p:par>
                                <p:cTn id="9" presetID="14" presetClass="entr" presetSubtype="1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nger pushing space bar button on laptop keyboard | Premium Photo">
            <a:extLst>
              <a:ext uri="{FF2B5EF4-FFF2-40B4-BE49-F238E27FC236}">
                <a16:creationId xmlns:a16="http://schemas.microsoft.com/office/drawing/2014/main" id="{9C7E25A3-CA83-4D27-8F14-822B71244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959" y="1296511"/>
            <a:ext cx="5788184" cy="38557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689AFA-9D98-4A7C-A985-8B44045DE14D}"/>
              </a:ext>
            </a:extLst>
          </p:cNvPr>
          <p:cNvSpPr txBox="1"/>
          <p:nvPr/>
        </p:nvSpPr>
        <p:spPr>
          <a:xfrm>
            <a:off x="6094412" y="5155300"/>
            <a:ext cx="5381996" cy="1158624"/>
          </a:xfrm>
          <a:prstGeom prst="rect">
            <a:avLst/>
          </a:prstGeom>
          <a:noFill/>
        </p:spPr>
        <p:txBody>
          <a:bodyPr wrap="square" rtlCol="0">
            <a:spAutoFit/>
          </a:bodyPr>
          <a:lstStyle/>
          <a:p>
            <a:pPr algn="r"/>
            <a:r>
              <a:rPr lang="en-US" sz="3198" dirty="0">
                <a:solidFill>
                  <a:schemeClr val="bg1"/>
                </a:solidFill>
                <a:effectLst>
                  <a:outerShdw blurRad="38100" dist="38100" dir="2700000" algn="tl">
                    <a:srgbClr val="000000">
                      <a:alpha val="43137"/>
                    </a:srgbClr>
                  </a:outerShdw>
                </a:effectLst>
              </a:rPr>
              <a:t>…to speak, press and hold the </a:t>
            </a:r>
            <a:r>
              <a:rPr lang="en-US" sz="3731" b="1" dirty="0">
                <a:solidFill>
                  <a:schemeClr val="bg1"/>
                </a:solidFill>
                <a:effectLst>
                  <a:outerShdw blurRad="38100" dist="38100" dir="2700000" algn="tl">
                    <a:srgbClr val="000000">
                      <a:alpha val="43137"/>
                    </a:srgbClr>
                  </a:outerShdw>
                </a:effectLst>
              </a:rPr>
              <a:t>space bar</a:t>
            </a:r>
            <a:r>
              <a:rPr lang="en-US" sz="3731" dirty="0">
                <a:solidFill>
                  <a:schemeClr val="bg1"/>
                </a:solidFill>
                <a:effectLst>
                  <a:outerShdw blurRad="38100" dist="38100" dir="2700000" algn="tl">
                    <a:srgbClr val="000000">
                      <a:alpha val="43137"/>
                    </a:srgbClr>
                  </a:outerShdw>
                </a:effectLst>
              </a:rPr>
              <a:t>.</a:t>
            </a:r>
            <a:endParaRPr lang="en-US" sz="3198" dirty="0">
              <a:solidFill>
                <a:schemeClr val="bg1"/>
              </a:solidFill>
              <a:effectLst>
                <a:outerShdw blurRad="38100" dist="38100" dir="2700000" algn="tl">
                  <a:srgbClr val="000000">
                    <a:alpha val="43137"/>
                  </a:srgbClr>
                </a:outerShdw>
              </a:effectLst>
            </a:endParaRPr>
          </a:p>
        </p:txBody>
      </p:sp>
      <p:grpSp>
        <p:nvGrpSpPr>
          <p:cNvPr id="4" name="Group 3">
            <a:extLst>
              <a:ext uri="{FF2B5EF4-FFF2-40B4-BE49-F238E27FC236}">
                <a16:creationId xmlns:a16="http://schemas.microsoft.com/office/drawing/2014/main" id="{00DC4BC7-0A0C-44EF-81DB-6586CD58AF1C}"/>
              </a:ext>
            </a:extLst>
          </p:cNvPr>
          <p:cNvGrpSpPr/>
          <p:nvPr/>
        </p:nvGrpSpPr>
        <p:grpSpPr>
          <a:xfrm>
            <a:off x="610871" y="-27662"/>
            <a:ext cx="4671166" cy="6096887"/>
            <a:chOff x="2647950" y="0"/>
            <a:chExt cx="3846910" cy="5143500"/>
          </a:xfrm>
        </p:grpSpPr>
        <p:pic>
          <p:nvPicPr>
            <p:cNvPr id="5" name="Picture 2" descr="Clip.Cookdiary.net - Sign Clipart man 6 - 1795 X 2400 for Android ...">
              <a:extLst>
                <a:ext uri="{FF2B5EF4-FFF2-40B4-BE49-F238E27FC236}">
                  <a16:creationId xmlns:a16="http://schemas.microsoft.com/office/drawing/2014/main" id="{8878EE72-BD3B-4991-8516-CF1EEC9860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7950" y="0"/>
              <a:ext cx="384691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448478-90F1-46AD-83C9-E9F6A44396DC}"/>
                </a:ext>
              </a:extLst>
            </p:cNvPr>
            <p:cNvSpPr txBox="1"/>
            <p:nvPr/>
          </p:nvSpPr>
          <p:spPr>
            <a:xfrm>
              <a:off x="3287486" y="1447801"/>
              <a:ext cx="2688771" cy="1461441"/>
            </a:xfrm>
            <a:prstGeom prst="rect">
              <a:avLst/>
            </a:prstGeom>
            <a:noFill/>
          </p:spPr>
          <p:txBody>
            <a:bodyPr wrap="square" rtlCol="0">
              <a:spAutoFit/>
            </a:bodyPr>
            <a:lstStyle/>
            <a:p>
              <a:r>
                <a:rPr lang="en-US" sz="2665" dirty="0"/>
                <a:t>Please mute your mic until you are ready to speak. Thanks</a:t>
              </a:r>
            </a:p>
          </p:txBody>
        </p:sp>
      </p:grpSp>
    </p:spTree>
    <p:extLst>
      <p:ext uri="{BB962C8B-B14F-4D97-AF65-F5344CB8AC3E}">
        <p14:creationId xmlns:p14="http://schemas.microsoft.com/office/powerpoint/2010/main" val="25799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15D07C-4A71-4753-986E-1464406F1964}"/>
              </a:ext>
            </a:extLst>
          </p:cNvPr>
          <p:cNvSpPr/>
          <p:nvPr/>
        </p:nvSpPr>
        <p:spPr>
          <a:xfrm>
            <a:off x="1370012" y="1676400"/>
            <a:ext cx="3048000" cy="2819400"/>
          </a:xfrm>
          <a:prstGeom prst="ellipse">
            <a:avLst/>
          </a:prstGeom>
          <a:solidFill>
            <a:srgbClr val="00B0F0"/>
          </a:solidFill>
          <a:effectLst>
            <a:outerShdw blurRad="152400" dist="317500" dir="5400000" sx="90000" sy="-19000" rotWithShape="0">
              <a:prstClr val="black">
                <a:alpha val="15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6</a:t>
            </a:r>
          </a:p>
        </p:txBody>
      </p:sp>
      <p:sp>
        <p:nvSpPr>
          <p:cNvPr id="3" name="TextBox 2">
            <a:extLst>
              <a:ext uri="{FF2B5EF4-FFF2-40B4-BE49-F238E27FC236}">
                <a16:creationId xmlns:a16="http://schemas.microsoft.com/office/drawing/2014/main" id="{116BBE59-0D96-4963-A272-F66D8ADC62DF}"/>
              </a:ext>
            </a:extLst>
          </p:cNvPr>
          <p:cNvSpPr txBox="1"/>
          <p:nvPr/>
        </p:nvSpPr>
        <p:spPr>
          <a:xfrm>
            <a:off x="6170612" y="2286000"/>
            <a:ext cx="5257800" cy="1200329"/>
          </a:xfrm>
          <a:prstGeom prst="rect">
            <a:avLst/>
          </a:prstGeom>
          <a:noFill/>
        </p:spPr>
        <p:txBody>
          <a:bodyPr wrap="square" rtlCol="0">
            <a:spAutoFit/>
          </a:bodyPr>
          <a:lstStyle/>
          <a:p>
            <a:pPr lvl="0"/>
            <a:r>
              <a:rPr lang="en-US" sz="3600" b="1" dirty="0">
                <a:solidFill>
                  <a:schemeClr val="bg1"/>
                </a:solidFill>
                <a:effectLst>
                  <a:outerShdw blurRad="38100" dist="38100" dir="2700000" algn="tl">
                    <a:srgbClr val="000000">
                      <a:alpha val="43137"/>
                    </a:srgbClr>
                  </a:outerShdw>
                </a:effectLst>
              </a:rPr>
              <a:t>Consider the historical context of Revelation</a:t>
            </a:r>
          </a:p>
        </p:txBody>
      </p:sp>
    </p:spTree>
    <p:extLst>
      <p:ext uri="{BB962C8B-B14F-4D97-AF65-F5344CB8AC3E}">
        <p14:creationId xmlns:p14="http://schemas.microsoft.com/office/powerpoint/2010/main" val="133598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250"/>
                            </p:stCondLst>
                            <p:childTnLst>
                              <p:par>
                                <p:cTn id="9" presetID="14" presetClass="entr" presetSubtype="1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15D07C-4A71-4753-986E-1464406F1964}"/>
              </a:ext>
            </a:extLst>
          </p:cNvPr>
          <p:cNvSpPr/>
          <p:nvPr/>
        </p:nvSpPr>
        <p:spPr>
          <a:xfrm>
            <a:off x="1370012" y="1676400"/>
            <a:ext cx="3048000" cy="2819400"/>
          </a:xfrm>
          <a:prstGeom prst="ellipse">
            <a:avLst/>
          </a:prstGeom>
          <a:solidFill>
            <a:srgbClr val="00B0F0"/>
          </a:solidFill>
          <a:effectLst>
            <a:outerShdw blurRad="152400" dist="317500" dir="5400000" sx="90000" sy="-19000" rotWithShape="0">
              <a:prstClr val="black">
                <a:alpha val="15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7</a:t>
            </a:r>
          </a:p>
        </p:txBody>
      </p:sp>
      <p:sp>
        <p:nvSpPr>
          <p:cNvPr id="3" name="TextBox 2">
            <a:extLst>
              <a:ext uri="{FF2B5EF4-FFF2-40B4-BE49-F238E27FC236}">
                <a16:creationId xmlns:a16="http://schemas.microsoft.com/office/drawing/2014/main" id="{116BBE59-0D96-4963-A272-F66D8ADC62DF}"/>
              </a:ext>
            </a:extLst>
          </p:cNvPr>
          <p:cNvSpPr txBox="1"/>
          <p:nvPr/>
        </p:nvSpPr>
        <p:spPr>
          <a:xfrm>
            <a:off x="6323012" y="1905000"/>
            <a:ext cx="5257800" cy="2308324"/>
          </a:xfrm>
          <a:prstGeom prst="rect">
            <a:avLst/>
          </a:prstGeom>
          <a:noFill/>
        </p:spPr>
        <p:txBody>
          <a:bodyPr wrap="square" rtlCol="0">
            <a:spAutoFit/>
          </a:bodyPr>
          <a:lstStyle/>
          <a:p>
            <a:pPr lvl="0"/>
            <a:r>
              <a:rPr lang="en-US" sz="3600" b="1" dirty="0">
                <a:solidFill>
                  <a:schemeClr val="bg1"/>
                </a:solidFill>
                <a:effectLst>
                  <a:outerShdw blurRad="38100" dist="38100" dir="2700000" algn="tl">
                    <a:srgbClr val="000000">
                      <a:alpha val="43137"/>
                    </a:srgbClr>
                  </a:outerShdw>
                </a:effectLst>
              </a:rPr>
              <a:t>Events in Revelation are not always disclosed in </a:t>
            </a:r>
            <a:r>
              <a:rPr lang="en-US" sz="3600" b="1" i="1" dirty="0">
                <a:solidFill>
                  <a:schemeClr val="bg1"/>
                </a:solidFill>
                <a:effectLst>
                  <a:outerShdw blurRad="38100" dist="38100" dir="2700000" algn="tl">
                    <a:srgbClr val="000000">
                      <a:alpha val="43137"/>
                    </a:srgbClr>
                  </a:outerShdw>
                </a:effectLst>
              </a:rPr>
              <a:t>chronological</a:t>
            </a:r>
            <a:r>
              <a:rPr lang="en-US" sz="3600" b="1" dirty="0">
                <a:solidFill>
                  <a:schemeClr val="bg1"/>
                </a:solidFill>
                <a:effectLst>
                  <a:outerShdw blurRad="38100" dist="38100" dir="2700000" algn="tl">
                    <a:srgbClr val="000000">
                      <a:alpha val="43137"/>
                    </a:srgbClr>
                  </a:outerShdw>
                </a:effectLst>
              </a:rPr>
              <a:t> order</a:t>
            </a:r>
          </a:p>
        </p:txBody>
      </p:sp>
    </p:spTree>
    <p:extLst>
      <p:ext uri="{BB962C8B-B14F-4D97-AF65-F5344CB8AC3E}">
        <p14:creationId xmlns:p14="http://schemas.microsoft.com/office/powerpoint/2010/main" val="419467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250"/>
                            </p:stCondLst>
                            <p:childTnLst>
                              <p:par>
                                <p:cTn id="9" presetID="14" presetClass="entr" presetSubtype="1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15D07C-4A71-4753-986E-1464406F1964}"/>
              </a:ext>
            </a:extLst>
          </p:cNvPr>
          <p:cNvSpPr/>
          <p:nvPr/>
        </p:nvSpPr>
        <p:spPr>
          <a:xfrm>
            <a:off x="1370012" y="1676400"/>
            <a:ext cx="3048000" cy="2819400"/>
          </a:xfrm>
          <a:prstGeom prst="ellipse">
            <a:avLst/>
          </a:prstGeom>
          <a:solidFill>
            <a:srgbClr val="00B0F0"/>
          </a:solidFill>
          <a:effectLst>
            <a:outerShdw blurRad="152400" dist="317500" dir="5400000" sx="90000" sy="-19000" rotWithShape="0">
              <a:prstClr val="black">
                <a:alpha val="15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8</a:t>
            </a:r>
          </a:p>
        </p:txBody>
      </p:sp>
      <p:sp>
        <p:nvSpPr>
          <p:cNvPr id="3" name="TextBox 2">
            <a:extLst>
              <a:ext uri="{FF2B5EF4-FFF2-40B4-BE49-F238E27FC236}">
                <a16:creationId xmlns:a16="http://schemas.microsoft.com/office/drawing/2014/main" id="{116BBE59-0D96-4963-A272-F66D8ADC62DF}"/>
              </a:ext>
            </a:extLst>
          </p:cNvPr>
          <p:cNvSpPr txBox="1"/>
          <p:nvPr/>
        </p:nvSpPr>
        <p:spPr>
          <a:xfrm>
            <a:off x="6246812" y="2133600"/>
            <a:ext cx="5257800" cy="2308324"/>
          </a:xfrm>
          <a:prstGeom prst="rect">
            <a:avLst/>
          </a:prstGeom>
          <a:noFill/>
        </p:spPr>
        <p:txBody>
          <a:bodyPr wrap="square" rtlCol="0">
            <a:spAutoFit/>
          </a:bodyPr>
          <a:lstStyle/>
          <a:p>
            <a:pPr lvl="0"/>
            <a:r>
              <a:rPr lang="en-US" sz="3600" b="1" dirty="0">
                <a:solidFill>
                  <a:schemeClr val="bg1"/>
                </a:solidFill>
                <a:effectLst>
                  <a:outerShdw blurRad="38100" dist="38100" dir="2700000" algn="tl">
                    <a:srgbClr val="000000">
                      <a:alpha val="43137"/>
                    </a:srgbClr>
                  </a:outerShdw>
                </a:effectLst>
              </a:rPr>
              <a:t>The book of Revelation is about </a:t>
            </a:r>
            <a:r>
              <a:rPr lang="en-US" sz="3600" b="1" i="1" dirty="0">
                <a:solidFill>
                  <a:schemeClr val="bg1"/>
                </a:solidFill>
                <a:effectLst>
                  <a:outerShdw blurRad="38100" dist="38100" dir="2700000" algn="tl">
                    <a:srgbClr val="000000">
                      <a:alpha val="43137"/>
                    </a:srgbClr>
                  </a:outerShdw>
                </a:effectLst>
              </a:rPr>
              <a:t>Jesus</a:t>
            </a:r>
            <a:r>
              <a:rPr lang="en-US" sz="3600" b="1" dirty="0">
                <a:solidFill>
                  <a:schemeClr val="bg1"/>
                </a:solidFill>
                <a:effectLst>
                  <a:outerShdw blurRad="38100" dist="38100" dir="2700000" algn="tl">
                    <a:srgbClr val="000000">
                      <a:alpha val="43137"/>
                    </a:srgbClr>
                  </a:outerShdw>
                </a:effectLst>
              </a:rPr>
              <a:t>, so keep your eye on the ball </a:t>
            </a:r>
          </a:p>
        </p:txBody>
      </p:sp>
    </p:spTree>
    <p:extLst>
      <p:ext uri="{BB962C8B-B14F-4D97-AF65-F5344CB8AC3E}">
        <p14:creationId xmlns:p14="http://schemas.microsoft.com/office/powerpoint/2010/main" val="65145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250"/>
                            </p:stCondLst>
                            <p:childTnLst>
                              <p:par>
                                <p:cTn id="9" presetID="14" presetClass="entr" presetSubtype="1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jesus 2nd coming images">
            <a:extLst>
              <a:ext uri="{FF2B5EF4-FFF2-40B4-BE49-F238E27FC236}">
                <a16:creationId xmlns:a16="http://schemas.microsoft.com/office/drawing/2014/main" id="{D032A9D4-94A8-45E9-B1C2-61962B08162C}"/>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3412"/>
            <a:ext cx="12188825" cy="71060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E631000-4FF9-45B9-AB34-77AF83AEACB0}"/>
              </a:ext>
            </a:extLst>
          </p:cNvPr>
          <p:cNvPicPr>
            <a:picLocks noChangeAspect="1"/>
          </p:cNvPicPr>
          <p:nvPr/>
        </p:nvPicPr>
        <p:blipFill>
          <a:blip r:embed="rId4"/>
          <a:stretch>
            <a:fillRect/>
          </a:stretch>
        </p:blipFill>
        <p:spPr>
          <a:xfrm>
            <a:off x="-1" y="892"/>
            <a:ext cx="12188825" cy="7161907"/>
          </a:xfrm>
          <a:prstGeom prst="rect">
            <a:avLst/>
          </a:prstGeom>
        </p:spPr>
      </p:pic>
      <p:sp>
        <p:nvSpPr>
          <p:cNvPr id="8" name="TextBox 7"/>
          <p:cNvSpPr txBox="1"/>
          <p:nvPr/>
        </p:nvSpPr>
        <p:spPr>
          <a:xfrm>
            <a:off x="760412" y="4191000"/>
            <a:ext cx="10495052" cy="1600438"/>
          </a:xfrm>
          <a:prstGeom prst="rect">
            <a:avLst/>
          </a:prstGeom>
          <a:noFill/>
          <a:ln>
            <a:noFill/>
          </a:ln>
        </p:spPr>
        <p:txBody>
          <a:bodyPr wrap="square" rtlCol="0">
            <a:spAutoFit/>
          </a:bodyPr>
          <a:lstStyle/>
          <a:p>
            <a:pPr algn="ctr"/>
            <a:r>
              <a:rPr lang="en-US" sz="5400" b="1" dirty="0">
                <a:solidFill>
                  <a:srgbClr val="1A5EF6"/>
                </a:solidFill>
                <a:effectLst>
                  <a:outerShdw blurRad="88900" dist="76200" dir="2700000" algn="tl">
                    <a:srgbClr val="000000">
                      <a:alpha val="43137"/>
                    </a:srgbClr>
                  </a:outerShdw>
                </a:effectLst>
                <a:latin typeface="Times New Roman" panose="02020603050405020304" pitchFamily="18" charset="0"/>
                <a:cs typeface="Times New Roman" panose="02020603050405020304" pitchFamily="18" charset="0"/>
              </a:rPr>
              <a:t>"Behold, I am coming soon!“ </a:t>
            </a:r>
          </a:p>
          <a:p>
            <a:pPr algn="ctr"/>
            <a:r>
              <a:rPr lang="en-US" sz="4400" b="1" dirty="0">
                <a:solidFill>
                  <a:srgbClr val="1A5EF6"/>
                </a:solidFill>
                <a:effectLst>
                  <a:outerShdw blurRad="88900" dist="76200" dir="2700000" algn="tl">
                    <a:srgbClr val="000000">
                      <a:alpha val="43137"/>
                    </a:srgbClr>
                  </a:outerShdw>
                </a:effectLst>
                <a:latin typeface="Times New Roman" panose="02020603050405020304" pitchFamily="18" charset="0"/>
                <a:cs typeface="Times New Roman" panose="02020603050405020304" pitchFamily="18" charset="0"/>
              </a:rPr>
              <a:t>Rev. 21:7</a:t>
            </a:r>
          </a:p>
        </p:txBody>
      </p:sp>
    </p:spTree>
    <p:extLst>
      <p:ext uri="{BB962C8B-B14F-4D97-AF65-F5344CB8AC3E}">
        <p14:creationId xmlns:p14="http://schemas.microsoft.com/office/powerpoint/2010/main" val="1977568640"/>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Effect transition="in" filter="fade">
                                      <p:cBhvr>
                                        <p:cTn id="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38100" y="4749800"/>
            <a:ext cx="12150725" cy="1473200"/>
          </a:xfrm>
          <a:solidFill>
            <a:srgbClr val="00B050"/>
          </a:solidFill>
        </p:spPr>
        <p:txBody>
          <a:bodyPr anchor="ctr">
            <a:noAutofit/>
          </a:bodyPr>
          <a:lstStyle/>
          <a:p>
            <a:pPr marL="0" indent="0" algn="ctr">
              <a:buNone/>
            </a:pPr>
            <a:r>
              <a:rPr lang="en-US" sz="3732" b="1" cap="all" dirty="0">
                <a:solidFill>
                  <a:schemeClr val="bg1"/>
                </a:solidFill>
                <a:effectLst>
                  <a:outerShdw blurRad="38100" dist="38100" dir="2700000" algn="tl">
                    <a:srgbClr val="000000">
                      <a:alpha val="43137"/>
                    </a:srgbClr>
                  </a:outerShdw>
                </a:effectLst>
              </a:rPr>
              <a:t>You have completed the New Testament Survey</a:t>
            </a:r>
          </a:p>
        </p:txBody>
      </p:sp>
      <p:pic>
        <p:nvPicPr>
          <p:cNvPr id="8194" name="Picture 2" descr="Image result for congratul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0" y="280221"/>
            <a:ext cx="12150735" cy="4218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982574"/>
      </p:ext>
    </p:extLst>
  </p:cSld>
  <p:clrMapOvr>
    <a:masterClrMapping/>
  </p:clrMapOvr>
  <mc:AlternateContent xmlns:mc="http://schemas.openxmlformats.org/markup-compatibility/2006" xmlns:p14="http://schemas.microsoft.com/office/powerpoint/2010/main">
    <mc:Choice Requires="p14">
      <p:transition spd="slow" p14:dur="225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250" fill="hold"/>
                                        <p:tgtEl>
                                          <p:spTgt spid="8194"/>
                                        </p:tgtEl>
                                        <p:attrNameLst>
                                          <p:attrName>ppt_w</p:attrName>
                                        </p:attrNameLst>
                                      </p:cBhvr>
                                      <p:tavLst>
                                        <p:tav tm="0">
                                          <p:val>
                                            <p:fltVal val="0"/>
                                          </p:val>
                                        </p:tav>
                                        <p:tav tm="100000">
                                          <p:val>
                                            <p:strVal val="#ppt_w"/>
                                          </p:val>
                                        </p:tav>
                                      </p:tavLst>
                                    </p:anim>
                                    <p:anim calcmode="lin" valueType="num">
                                      <p:cBhvr>
                                        <p:cTn id="8" dur="1250" fill="hold"/>
                                        <p:tgtEl>
                                          <p:spTgt spid="8194"/>
                                        </p:tgtEl>
                                        <p:attrNameLst>
                                          <p:attrName>ppt_h</p:attrName>
                                        </p:attrNameLst>
                                      </p:cBhvr>
                                      <p:tavLst>
                                        <p:tav tm="0">
                                          <p:val>
                                            <p:fltVal val="0"/>
                                          </p:val>
                                        </p:tav>
                                        <p:tav tm="100000">
                                          <p:val>
                                            <p:strVal val="#ppt_h"/>
                                          </p:val>
                                        </p:tav>
                                      </p:tavLst>
                                    </p:anim>
                                    <p:animEffect transition="in" filter="fade">
                                      <p:cBhvr>
                                        <p:cTn id="9" dur="1250"/>
                                        <p:tgtEl>
                                          <p:spTgt spid="8194"/>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par>
                          <p:cTn id="10" fill="hold">
                            <p:stCondLst>
                              <p:cond delay="1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99B4CF-07D4-40DD-B1EC-FD54BE32CDDD}"/>
              </a:ext>
            </a:extLst>
          </p:cNvPr>
          <p:cNvSpPr/>
          <p:nvPr/>
        </p:nvSpPr>
        <p:spPr>
          <a:xfrm>
            <a:off x="-1588" y="0"/>
            <a:ext cx="5715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4267200"/>
            <a:ext cx="5472941" cy="1969770"/>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rPr>
              <a:t>May 5, 6:30 pm</a:t>
            </a:r>
          </a:p>
          <a:p>
            <a:pPr algn="ctr">
              <a:spcAft>
                <a:spcPts val="1200"/>
              </a:spcAft>
            </a:pPr>
            <a:r>
              <a:rPr lang="en-US" sz="4000" b="1" dirty="0">
                <a:effectLst>
                  <a:outerShdw blurRad="38100" dist="38100" dir="2700000" algn="tl">
                    <a:srgbClr val="000000">
                      <a:alpha val="43137"/>
                    </a:srgbClr>
                  </a:outerShdw>
                </a:effectLst>
              </a:rPr>
              <a:t>Online</a:t>
            </a:r>
          </a:p>
          <a:p>
            <a:pPr algn="ctr"/>
            <a:r>
              <a:rPr lang="en-US" sz="3200" b="1" i="1" dirty="0">
                <a:effectLst>
                  <a:outerShdw blurRad="38100" dist="38100" dir="2700000" algn="tl">
                    <a:srgbClr val="000000">
                      <a:alpha val="43137"/>
                    </a:srgbClr>
                  </a:outerShdw>
                </a:effectLst>
              </a:rPr>
              <a:t>Four Weeks</a:t>
            </a:r>
          </a:p>
        </p:txBody>
      </p:sp>
      <p:pic>
        <p:nvPicPr>
          <p:cNvPr id="1026" name="Picture 2" descr="spring break – Rockcastle County Schools">
            <a:extLst>
              <a:ext uri="{FF2B5EF4-FFF2-40B4-BE49-F238E27FC236}">
                <a16:creationId xmlns:a16="http://schemas.microsoft.com/office/drawing/2014/main" id="{675A7629-9B1E-4849-90D3-491250521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2" y="381000"/>
            <a:ext cx="3886200" cy="3796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C7EA9D-392F-4AB4-B427-2AB860182616}"/>
              </a:ext>
            </a:extLst>
          </p:cNvPr>
          <p:cNvSpPr txBox="1"/>
          <p:nvPr/>
        </p:nvSpPr>
        <p:spPr>
          <a:xfrm>
            <a:off x="6323012" y="609600"/>
            <a:ext cx="4800600" cy="1569660"/>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HERMENEUTICS CLASS</a:t>
            </a:r>
          </a:p>
        </p:txBody>
      </p:sp>
      <p:pic>
        <p:nvPicPr>
          <p:cNvPr id="4" name="Picture 3">
            <a:extLst>
              <a:ext uri="{FF2B5EF4-FFF2-40B4-BE49-F238E27FC236}">
                <a16:creationId xmlns:a16="http://schemas.microsoft.com/office/drawing/2014/main" id="{42BF7106-8560-49C3-9AF5-7DB522BDA20C}"/>
              </a:ext>
            </a:extLst>
          </p:cNvPr>
          <p:cNvPicPr>
            <a:picLocks noChangeAspect="1"/>
          </p:cNvPicPr>
          <p:nvPr/>
        </p:nvPicPr>
        <p:blipFill>
          <a:blip r:embed="rId4"/>
          <a:stretch>
            <a:fillRect/>
          </a:stretch>
        </p:blipFill>
        <p:spPr>
          <a:xfrm>
            <a:off x="7466012" y="2819400"/>
            <a:ext cx="2670464" cy="3377450"/>
          </a:xfrm>
          <a:prstGeom prst="rect">
            <a:avLst/>
          </a:prstGeom>
        </p:spPr>
      </p:pic>
    </p:spTree>
    <p:extLst>
      <p:ext uri="{BB962C8B-B14F-4D97-AF65-F5344CB8AC3E}">
        <p14:creationId xmlns:p14="http://schemas.microsoft.com/office/powerpoint/2010/main" val="2728391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animEffect transition="in" filter="fade">
                                      <p:cBhvr>
                                        <p:cTn id="9"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AF02E6-DA55-44AC-A0A9-7290870B17AB}"/>
              </a:ext>
            </a:extLst>
          </p:cNvPr>
          <p:cNvSpPr/>
          <p:nvPr/>
        </p:nvSpPr>
        <p:spPr>
          <a:xfrm>
            <a:off x="0" y="0"/>
            <a:ext cx="12188825"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F2D20B9-696B-4B1F-827F-96799E254862}"/>
              </a:ext>
            </a:extLst>
          </p:cNvPr>
          <p:cNvPicPr>
            <a:picLocks noChangeAspect="1"/>
          </p:cNvPicPr>
          <p:nvPr/>
        </p:nvPicPr>
        <p:blipFill>
          <a:blip r:embed="rId3"/>
          <a:stretch>
            <a:fillRect/>
          </a:stretch>
        </p:blipFill>
        <p:spPr>
          <a:xfrm>
            <a:off x="355216" y="483367"/>
            <a:ext cx="11418607" cy="4850137"/>
          </a:xfrm>
          <a:prstGeom prst="rect">
            <a:avLst/>
          </a:prstGeom>
        </p:spPr>
      </p:pic>
      <p:sp>
        <p:nvSpPr>
          <p:cNvPr id="5" name="Rectangle 4">
            <a:extLst>
              <a:ext uri="{FF2B5EF4-FFF2-40B4-BE49-F238E27FC236}">
                <a16:creationId xmlns:a16="http://schemas.microsoft.com/office/drawing/2014/main" id="{9DF75CB1-F280-443D-B8DE-CE1204C0F9AA}"/>
              </a:ext>
            </a:extLst>
          </p:cNvPr>
          <p:cNvSpPr/>
          <p:nvPr/>
        </p:nvSpPr>
        <p:spPr>
          <a:xfrm>
            <a:off x="-1" y="5180532"/>
            <a:ext cx="12188825" cy="1015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b="1" dirty="0">
                <a:solidFill>
                  <a:srgbClr val="FFFF00"/>
                </a:solidFill>
                <a:effectLst>
                  <a:outerShdw blurRad="38100" dist="38100" dir="2700000" algn="tl">
                    <a:srgbClr val="000000">
                      <a:alpha val="43137"/>
                    </a:srgbClr>
                  </a:outerShdw>
                </a:effectLst>
              </a:rPr>
              <a:t>Ron </a:t>
            </a:r>
            <a:r>
              <a:rPr lang="en-US" sz="3732" b="1" dirty="0" err="1">
                <a:solidFill>
                  <a:srgbClr val="FFFF00"/>
                </a:solidFill>
                <a:effectLst>
                  <a:outerShdw blurRad="38100" dist="38100" dir="2700000" algn="tl">
                    <a:srgbClr val="000000">
                      <a:alpha val="43137"/>
                    </a:srgbClr>
                  </a:outerShdw>
                </a:effectLst>
              </a:rPr>
              <a:t>Eddow</a:t>
            </a:r>
            <a:endParaRPr lang="en-US" sz="3732"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99979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CAB00-2617-4D3C-8BE9-E6C0AEE86452}"/>
              </a:ext>
            </a:extLst>
          </p:cNvPr>
          <p:cNvPicPr>
            <a:picLocks noChangeAspect="1"/>
          </p:cNvPicPr>
          <p:nvPr/>
        </p:nvPicPr>
        <p:blipFill rotWithShape="1">
          <a:blip r:embed="rId3"/>
          <a:srcRect t="6902"/>
          <a:stretch/>
        </p:blipFill>
        <p:spPr>
          <a:xfrm>
            <a:off x="407775" y="1601155"/>
            <a:ext cx="8834597" cy="4860111"/>
          </a:xfrm>
          <a:prstGeom prst="rect">
            <a:avLst/>
          </a:prstGeom>
        </p:spPr>
      </p:pic>
      <p:sp>
        <p:nvSpPr>
          <p:cNvPr id="4" name="Title 3">
            <a:extLst>
              <a:ext uri="{FF2B5EF4-FFF2-40B4-BE49-F238E27FC236}">
                <a16:creationId xmlns:a16="http://schemas.microsoft.com/office/drawing/2014/main" id="{562C0F80-D0C0-43A6-9BE4-B2AF41093BE1}"/>
              </a:ext>
            </a:extLst>
          </p:cNvPr>
          <p:cNvSpPr>
            <a:spLocks noGrp="1"/>
          </p:cNvSpPr>
          <p:nvPr>
            <p:ph type="title" idx="4294967295"/>
          </p:nvPr>
        </p:nvSpPr>
        <p:spPr>
          <a:xfrm>
            <a:off x="401789" y="365923"/>
            <a:ext cx="10987144" cy="1188410"/>
          </a:xfrm>
          <a:solidFill>
            <a:srgbClr val="FFFF00"/>
          </a:solidFill>
        </p:spPr>
        <p:txBody>
          <a:bodyPr/>
          <a:lstStyle/>
          <a:p>
            <a:r>
              <a:rPr lang="en-US" dirty="0">
                <a:solidFill>
                  <a:schemeClr val="tx1"/>
                </a:solidFill>
              </a:rPr>
              <a:t>Please sign in each week</a:t>
            </a:r>
          </a:p>
        </p:txBody>
      </p:sp>
      <p:sp>
        <p:nvSpPr>
          <p:cNvPr id="6" name="Rectangle 5">
            <a:extLst>
              <a:ext uri="{FF2B5EF4-FFF2-40B4-BE49-F238E27FC236}">
                <a16:creationId xmlns:a16="http://schemas.microsoft.com/office/drawing/2014/main" id="{8986CC95-E8BC-492F-90E7-D397541C4AD3}"/>
              </a:ext>
            </a:extLst>
          </p:cNvPr>
          <p:cNvSpPr/>
          <p:nvPr/>
        </p:nvSpPr>
        <p:spPr>
          <a:xfrm>
            <a:off x="9343920" y="1600676"/>
            <a:ext cx="2538678" cy="487473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243714" rtlCol="0" anchor="t"/>
          <a:lstStyle/>
          <a:p>
            <a:pPr algn="ctr"/>
            <a:r>
              <a:rPr lang="en-US" sz="1865" dirty="0">
                <a:solidFill>
                  <a:schemeClr val="tx1"/>
                </a:solidFill>
              </a:rPr>
              <a:t>George Thompson</a:t>
            </a:r>
          </a:p>
          <a:p>
            <a:pPr algn="ctr"/>
            <a:r>
              <a:rPr lang="en-US" sz="1865" dirty="0">
                <a:solidFill>
                  <a:schemeClr val="tx1"/>
                </a:solidFill>
              </a:rPr>
              <a:t>Betty White</a:t>
            </a:r>
          </a:p>
          <a:p>
            <a:pPr algn="ctr"/>
            <a:r>
              <a:rPr lang="en-US" sz="1865" dirty="0">
                <a:solidFill>
                  <a:schemeClr val="tx1"/>
                </a:solidFill>
              </a:rPr>
              <a:t>Warren </a:t>
            </a:r>
            <a:r>
              <a:rPr lang="en-US" sz="1865" dirty="0" err="1">
                <a:solidFill>
                  <a:schemeClr val="tx1"/>
                </a:solidFill>
              </a:rPr>
              <a:t>Willsby</a:t>
            </a:r>
            <a:endParaRPr lang="en-US" sz="1865" dirty="0">
              <a:solidFill>
                <a:schemeClr val="tx1"/>
              </a:solidFill>
            </a:endParaRPr>
          </a:p>
          <a:p>
            <a:pPr algn="ctr"/>
            <a:r>
              <a:rPr lang="en-US" sz="1865" dirty="0">
                <a:solidFill>
                  <a:schemeClr val="tx1"/>
                </a:solidFill>
              </a:rPr>
              <a:t>Ed Asner</a:t>
            </a:r>
          </a:p>
          <a:p>
            <a:pPr algn="ctr"/>
            <a:r>
              <a:rPr lang="en-US" sz="1865" dirty="0">
                <a:solidFill>
                  <a:schemeClr val="tx1"/>
                </a:solidFill>
              </a:rPr>
              <a:t>Sue Thompson</a:t>
            </a:r>
          </a:p>
          <a:p>
            <a:pPr algn="ctr"/>
            <a:r>
              <a:rPr lang="en-US" sz="1865" dirty="0">
                <a:solidFill>
                  <a:schemeClr val="tx1"/>
                </a:solidFill>
              </a:rPr>
              <a:t>Don Schultz</a:t>
            </a:r>
          </a:p>
        </p:txBody>
      </p:sp>
      <p:sp>
        <p:nvSpPr>
          <p:cNvPr id="2" name="Rectangle 1">
            <a:extLst>
              <a:ext uri="{FF2B5EF4-FFF2-40B4-BE49-F238E27FC236}">
                <a16:creationId xmlns:a16="http://schemas.microsoft.com/office/drawing/2014/main" id="{981D516E-A941-484E-B36C-2A5F0D84AB19}"/>
              </a:ext>
            </a:extLst>
          </p:cNvPr>
          <p:cNvSpPr/>
          <p:nvPr/>
        </p:nvSpPr>
        <p:spPr>
          <a:xfrm>
            <a:off x="407775" y="1690030"/>
            <a:ext cx="8834597" cy="426497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7" name="Speech Bubble: Rectangle 6">
            <a:extLst>
              <a:ext uri="{FF2B5EF4-FFF2-40B4-BE49-F238E27FC236}">
                <a16:creationId xmlns:a16="http://schemas.microsoft.com/office/drawing/2014/main" id="{02EF4D01-3B1D-405A-AC5E-9A24CA593B62}"/>
              </a:ext>
            </a:extLst>
          </p:cNvPr>
          <p:cNvSpPr/>
          <p:nvPr/>
        </p:nvSpPr>
        <p:spPr>
          <a:xfrm>
            <a:off x="4875849" y="2718172"/>
            <a:ext cx="2843318" cy="1523206"/>
          </a:xfrm>
          <a:prstGeom prst="wedgeRectCallout">
            <a:avLst>
              <a:gd name="adj1" fmla="val -1121"/>
              <a:gd name="adj2" fmla="val 1585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5" i="1" dirty="0">
                <a:solidFill>
                  <a:schemeClr val="tx1"/>
                </a:solidFill>
              </a:rPr>
              <a:t>Please type in your name each week</a:t>
            </a:r>
          </a:p>
        </p:txBody>
      </p:sp>
      <p:sp>
        <p:nvSpPr>
          <p:cNvPr id="5" name="TextBox 4">
            <a:extLst>
              <a:ext uri="{FF2B5EF4-FFF2-40B4-BE49-F238E27FC236}">
                <a16:creationId xmlns:a16="http://schemas.microsoft.com/office/drawing/2014/main" id="{9FE0E55D-7CD3-4367-8108-F6C0A5FBF2C1}"/>
              </a:ext>
            </a:extLst>
          </p:cNvPr>
          <p:cNvSpPr txBox="1"/>
          <p:nvPr/>
        </p:nvSpPr>
        <p:spPr>
          <a:xfrm>
            <a:off x="9370160" y="5333505"/>
            <a:ext cx="2437130" cy="379458"/>
          </a:xfrm>
          <a:prstGeom prst="rect">
            <a:avLst/>
          </a:prstGeom>
          <a:noFill/>
        </p:spPr>
        <p:txBody>
          <a:bodyPr wrap="square" rtlCol="0">
            <a:spAutoFit/>
          </a:bodyPr>
          <a:lstStyle/>
          <a:p>
            <a:pPr algn="ctr"/>
            <a:r>
              <a:rPr lang="en-US" sz="1865" dirty="0">
                <a:latin typeface="Times New Roman" panose="02020603050405020304" pitchFamily="18" charset="0"/>
                <a:cs typeface="Times New Roman" panose="02020603050405020304" pitchFamily="18" charset="0"/>
              </a:rPr>
              <a:t>CHAT BOX</a:t>
            </a:r>
          </a:p>
        </p:txBody>
      </p:sp>
    </p:spTree>
    <p:extLst>
      <p:ext uri="{BB962C8B-B14F-4D97-AF65-F5344CB8AC3E}">
        <p14:creationId xmlns:p14="http://schemas.microsoft.com/office/powerpoint/2010/main" val="234441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051BE1-DF4C-4EB8-A6A3-799B7B88ADDA}"/>
              </a:ext>
            </a:extLst>
          </p:cNvPr>
          <p:cNvSpPr/>
          <p:nvPr/>
        </p:nvSpPr>
        <p:spPr>
          <a:xfrm>
            <a:off x="0" y="0"/>
            <a:ext cx="6170612" cy="6934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399212" y="2286000"/>
            <a:ext cx="5586543" cy="2554545"/>
          </a:xfrm>
          <a:prstGeom prst="rect">
            <a:avLst/>
          </a:prstGeom>
          <a:noFill/>
        </p:spPr>
        <p:txBody>
          <a:bodyPr wrap="square" rtlCol="0">
            <a:spAutoFit/>
          </a:bodyPr>
          <a:lstStyle/>
          <a:p>
            <a:pPr algn="ctr"/>
            <a:r>
              <a:rPr lang="en-US" sz="4000" i="1" dirty="0">
                <a:solidFill>
                  <a:schemeClr val="bg1"/>
                </a:solidFill>
                <a:effectLst>
                  <a:outerShdw blurRad="38100" dist="38100" dir="2700000" algn="tl">
                    <a:srgbClr val="000000">
                      <a:alpha val="43137"/>
                    </a:srgbClr>
                  </a:outerShdw>
                </a:effectLst>
                <a:latin typeface="Aegyptus" panose="020405020508060A0203" pitchFamily="18" charset="0"/>
                <a:ea typeface="Aegyptus" panose="020405020508060A0203" pitchFamily="18" charset="0"/>
              </a:rPr>
              <a:t>Have you ever read the book of Revelation?</a:t>
            </a:r>
          </a:p>
          <a:p>
            <a:pPr algn="ctr"/>
            <a:r>
              <a:rPr lang="en-US" sz="4000" i="1" dirty="0">
                <a:solidFill>
                  <a:schemeClr val="bg1"/>
                </a:solidFill>
                <a:effectLst>
                  <a:outerShdw blurRad="38100" dist="38100" dir="2700000" algn="tl">
                    <a:srgbClr val="000000">
                      <a:alpha val="43137"/>
                    </a:srgbClr>
                  </a:outerShdw>
                </a:effectLst>
                <a:latin typeface="Aegyptus" panose="020405020508060A0203" pitchFamily="18" charset="0"/>
                <a:ea typeface="Aegyptus" panose="020405020508060A0203" pitchFamily="18" charset="0"/>
              </a:rPr>
              <a:t>If so, what was your impression of it?</a:t>
            </a:r>
          </a:p>
        </p:txBody>
      </p:sp>
      <p:pic>
        <p:nvPicPr>
          <p:cNvPr id="4098" name="Picture 2" descr="Care Team Huddle | Forcey Bible Church">
            <a:extLst>
              <a:ext uri="{FF2B5EF4-FFF2-40B4-BE49-F238E27FC236}">
                <a16:creationId xmlns:a16="http://schemas.microsoft.com/office/drawing/2014/main" id="{D9477D16-09E7-4ACB-AC0F-1A485F0B6D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128" b="100000" l="772" r="98842"/>
                    </a14:imgEffect>
                  </a14:imgLayer>
                </a14:imgProps>
              </a:ext>
              <a:ext uri="{28A0092B-C50C-407E-A947-70E740481C1C}">
                <a14:useLocalDpi xmlns:a14="http://schemas.microsoft.com/office/drawing/2010/main" val="0"/>
              </a:ext>
            </a:extLst>
          </a:blip>
          <a:srcRect/>
          <a:stretch>
            <a:fillRect/>
          </a:stretch>
        </p:blipFill>
        <p:spPr bwMode="auto">
          <a:xfrm>
            <a:off x="379412" y="1447800"/>
            <a:ext cx="5318868"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E2EE65-F6D4-4EE2-8DA9-00DBAC40A94C}"/>
              </a:ext>
            </a:extLst>
          </p:cNvPr>
          <p:cNvSpPr txBox="1"/>
          <p:nvPr/>
        </p:nvSpPr>
        <p:spPr>
          <a:xfrm>
            <a:off x="608012" y="685800"/>
            <a:ext cx="4876800" cy="769441"/>
          </a:xfrm>
          <a:prstGeom prst="rect">
            <a:avLst/>
          </a:prstGeom>
          <a:noFill/>
        </p:spPr>
        <p:txBody>
          <a:bodyPr wrap="square" rtlCol="0">
            <a:spAutoFit/>
          </a:bodyPr>
          <a:lstStyle/>
          <a:p>
            <a:pPr algn="ctr"/>
            <a:r>
              <a:rPr lang="en-US" sz="4400" b="1" dirty="0"/>
              <a:t>3-Minute huddle</a:t>
            </a:r>
          </a:p>
        </p:txBody>
      </p:sp>
    </p:spTree>
    <p:extLst>
      <p:ext uri="{BB962C8B-B14F-4D97-AF65-F5344CB8AC3E}">
        <p14:creationId xmlns:p14="http://schemas.microsoft.com/office/powerpoint/2010/main" val="2770181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7F82F1-261C-4592-8CF7-FE875906F855}"/>
              </a:ext>
            </a:extLst>
          </p:cNvPr>
          <p:cNvSpPr/>
          <p:nvPr/>
        </p:nvSpPr>
        <p:spPr>
          <a:xfrm>
            <a:off x="0" y="2209800"/>
            <a:ext cx="12188825" cy="236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ownload Paper Clipart Note Taking - Clip Art Take Note - Full Size PNG  Image - PNGkit">
            <a:extLst>
              <a:ext uri="{FF2B5EF4-FFF2-40B4-BE49-F238E27FC236}">
                <a16:creationId xmlns:a16="http://schemas.microsoft.com/office/drawing/2014/main" id="{1C875CDF-CA58-4EAD-AC4A-6267DED30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412" y="990600"/>
            <a:ext cx="4992129" cy="47366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1A4E59-144C-4D9B-B107-4CDFD68C4CAC}"/>
              </a:ext>
            </a:extLst>
          </p:cNvPr>
          <p:cNvSpPr txBox="1"/>
          <p:nvPr/>
        </p:nvSpPr>
        <p:spPr>
          <a:xfrm>
            <a:off x="608012" y="2286000"/>
            <a:ext cx="4113728" cy="2307338"/>
          </a:xfrm>
          <a:prstGeom prst="rect">
            <a:avLst/>
          </a:prstGeom>
          <a:noFill/>
        </p:spPr>
        <p:txBody>
          <a:bodyPr wrap="square" rtlCol="0">
            <a:spAutoFit/>
          </a:bodyPr>
          <a:lstStyle/>
          <a:p>
            <a:pPr algn="r"/>
            <a:r>
              <a:rPr lang="en-US" sz="4799" i="1" dirty="0">
                <a:effectLst>
                  <a:outerShdw blurRad="38100" dist="38100" dir="2700000" algn="tl">
                    <a:srgbClr val="000000">
                      <a:alpha val="43137"/>
                    </a:srgbClr>
                  </a:outerShdw>
                </a:effectLst>
              </a:rPr>
              <a:t>Please take out your notes</a:t>
            </a:r>
          </a:p>
        </p:txBody>
      </p:sp>
      <p:sp>
        <p:nvSpPr>
          <p:cNvPr id="3" name="TextBox 2">
            <a:extLst>
              <a:ext uri="{FF2B5EF4-FFF2-40B4-BE49-F238E27FC236}">
                <a16:creationId xmlns:a16="http://schemas.microsoft.com/office/drawing/2014/main" id="{AC8E7A07-B025-455B-8C07-5070E80280CF}"/>
              </a:ext>
            </a:extLst>
          </p:cNvPr>
          <p:cNvSpPr txBox="1"/>
          <p:nvPr/>
        </p:nvSpPr>
        <p:spPr>
          <a:xfrm>
            <a:off x="6018212" y="6019800"/>
            <a:ext cx="5015861" cy="461545"/>
          </a:xfrm>
          <a:prstGeom prst="rect">
            <a:avLst/>
          </a:prstGeom>
          <a:noFill/>
        </p:spPr>
        <p:txBody>
          <a:bodyPr wrap="square" rtlCol="0">
            <a:spAutoFit/>
          </a:bodyPr>
          <a:lstStyle/>
          <a:p>
            <a:pPr algn="ctr"/>
            <a:r>
              <a:rPr lang="en-US" sz="2399" dirty="0" err="1">
                <a:solidFill>
                  <a:schemeClr val="bg1"/>
                </a:solidFill>
              </a:rPr>
              <a:t>TaylorNotes.Info</a:t>
            </a:r>
            <a:r>
              <a:rPr lang="en-US" sz="2399" dirty="0">
                <a:solidFill>
                  <a:schemeClr val="bg1"/>
                </a:solidFill>
              </a:rPr>
              <a:t>/</a:t>
            </a:r>
            <a:r>
              <a:rPr lang="en-US" sz="2399" dirty="0" err="1">
                <a:solidFill>
                  <a:schemeClr val="bg1"/>
                </a:solidFill>
              </a:rPr>
              <a:t>abt</a:t>
            </a:r>
            <a:endParaRPr lang="en-US" sz="2399" dirty="0">
              <a:solidFill>
                <a:schemeClr val="bg1"/>
              </a:solidFill>
            </a:endParaRPr>
          </a:p>
        </p:txBody>
      </p:sp>
    </p:spTree>
    <p:extLst>
      <p:ext uri="{BB962C8B-B14F-4D97-AF65-F5344CB8AC3E}">
        <p14:creationId xmlns:p14="http://schemas.microsoft.com/office/powerpoint/2010/main" val="332411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onfused reader">
            <a:extLst>
              <a:ext uri="{FF2B5EF4-FFF2-40B4-BE49-F238E27FC236}">
                <a16:creationId xmlns:a16="http://schemas.microsoft.com/office/drawing/2014/main" id="{8F6C2259-A954-4C9F-89BD-ABF5431E2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825"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AD0950-35B4-455B-9C49-381BB1F2E97E}"/>
              </a:ext>
            </a:extLst>
          </p:cNvPr>
          <p:cNvSpPr txBox="1"/>
          <p:nvPr/>
        </p:nvSpPr>
        <p:spPr>
          <a:xfrm>
            <a:off x="760412" y="2057400"/>
            <a:ext cx="4114800" cy="1938992"/>
          </a:xfrm>
          <a:prstGeom prst="rect">
            <a:avLst/>
          </a:prstGeom>
          <a:noFill/>
        </p:spPr>
        <p:txBody>
          <a:bodyPr wrap="square" rtlCol="0">
            <a:spAutoFit/>
          </a:bodyPr>
          <a:lstStyle/>
          <a:p>
            <a:pPr algn="r"/>
            <a:r>
              <a:rPr lang="en-US" sz="4000" dirty="0"/>
              <a:t>Why is the book of Revelation so confusing?</a:t>
            </a:r>
          </a:p>
        </p:txBody>
      </p:sp>
    </p:spTree>
    <p:extLst>
      <p:ext uri="{BB962C8B-B14F-4D97-AF65-F5344CB8AC3E}">
        <p14:creationId xmlns:p14="http://schemas.microsoft.com/office/powerpoint/2010/main" val="153338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0412" y="533400"/>
            <a:ext cx="6749525" cy="646331"/>
          </a:xfrm>
          <a:prstGeom prst="rect">
            <a:avLst/>
          </a:prstGeom>
          <a:noFill/>
        </p:spPr>
        <p:txBody>
          <a:bodyPr wrap="square" rtlCol="0">
            <a:spAutoFit/>
          </a:bodyPr>
          <a:lstStyle/>
          <a:p>
            <a:r>
              <a:rPr lang="en-US" sz="3600" i="1" dirty="0">
                <a:latin typeface="Times New Roman" panose="02020603050405020304" pitchFamily="18" charset="0"/>
                <a:ea typeface="Aegyptus" panose="020405020508060A0203" pitchFamily="18" charset="0"/>
                <a:cs typeface="Times New Roman" panose="02020603050405020304" pitchFamily="18" charset="0"/>
              </a:rPr>
              <a:t>The beast out of the sea?</a:t>
            </a:r>
          </a:p>
        </p:txBody>
      </p:sp>
      <p:sp>
        <p:nvSpPr>
          <p:cNvPr id="8" name="TextBox 7"/>
          <p:cNvSpPr txBox="1"/>
          <p:nvPr/>
        </p:nvSpPr>
        <p:spPr>
          <a:xfrm>
            <a:off x="1598612" y="2286000"/>
            <a:ext cx="6749525" cy="646331"/>
          </a:xfrm>
          <a:prstGeom prst="rect">
            <a:avLst/>
          </a:prstGeom>
          <a:noFill/>
        </p:spPr>
        <p:txBody>
          <a:bodyPr wrap="square" rtlCol="0">
            <a:spAutoFit/>
          </a:bodyPr>
          <a:lstStyle/>
          <a:p>
            <a:r>
              <a:rPr lang="en-US" sz="3600" i="1" dirty="0">
                <a:latin typeface="Times New Roman" panose="02020603050405020304" pitchFamily="18" charset="0"/>
                <a:ea typeface="Aegyptus" panose="020405020508060A0203" pitchFamily="18" charset="0"/>
                <a:cs typeface="Times New Roman" panose="02020603050405020304" pitchFamily="18" charset="0"/>
              </a:rPr>
              <a:t>The beast out of the earth?</a:t>
            </a:r>
          </a:p>
        </p:txBody>
      </p:sp>
      <p:sp>
        <p:nvSpPr>
          <p:cNvPr id="9" name="TextBox 8"/>
          <p:cNvSpPr txBox="1"/>
          <p:nvPr/>
        </p:nvSpPr>
        <p:spPr>
          <a:xfrm>
            <a:off x="858258" y="3100975"/>
            <a:ext cx="6749525" cy="646331"/>
          </a:xfrm>
          <a:prstGeom prst="rect">
            <a:avLst/>
          </a:prstGeom>
          <a:noFill/>
        </p:spPr>
        <p:txBody>
          <a:bodyPr wrap="square" rtlCol="0">
            <a:spAutoFit/>
          </a:bodyPr>
          <a:lstStyle/>
          <a:p>
            <a:r>
              <a:rPr lang="en-US" sz="3600" i="1" dirty="0">
                <a:latin typeface="Times New Roman" panose="02020603050405020304" pitchFamily="18" charset="0"/>
                <a:ea typeface="Aegyptus" panose="020405020508060A0203" pitchFamily="18" charset="0"/>
                <a:cs typeface="Times New Roman" panose="02020603050405020304" pitchFamily="18" charset="0"/>
              </a:rPr>
              <a:t>Big red dragon?</a:t>
            </a:r>
          </a:p>
        </p:txBody>
      </p:sp>
      <p:sp>
        <p:nvSpPr>
          <p:cNvPr id="10" name="TextBox 9"/>
          <p:cNvSpPr txBox="1"/>
          <p:nvPr/>
        </p:nvSpPr>
        <p:spPr>
          <a:xfrm>
            <a:off x="4570412" y="1219200"/>
            <a:ext cx="8534400" cy="646331"/>
          </a:xfrm>
          <a:prstGeom prst="rect">
            <a:avLst/>
          </a:prstGeom>
          <a:noFill/>
        </p:spPr>
        <p:txBody>
          <a:bodyPr wrap="square" rtlCol="0">
            <a:spAutoFit/>
          </a:bodyPr>
          <a:lstStyle/>
          <a:p>
            <a:r>
              <a:rPr lang="en-US" sz="3600" i="1" dirty="0">
                <a:latin typeface="Times New Roman" panose="02020603050405020304" pitchFamily="18" charset="0"/>
                <a:ea typeface="Aegyptus" panose="020405020508060A0203" pitchFamily="18" charset="0"/>
                <a:cs typeface="Times New Roman" panose="02020603050405020304" pitchFamily="18" charset="0"/>
              </a:rPr>
              <a:t>Woman clothed with the sun?</a:t>
            </a:r>
          </a:p>
        </p:txBody>
      </p:sp>
      <p:sp>
        <p:nvSpPr>
          <p:cNvPr id="11" name="TextBox 10"/>
          <p:cNvSpPr txBox="1"/>
          <p:nvPr/>
        </p:nvSpPr>
        <p:spPr>
          <a:xfrm>
            <a:off x="3884612" y="3810000"/>
            <a:ext cx="2183633" cy="646331"/>
          </a:xfrm>
          <a:prstGeom prst="rect">
            <a:avLst/>
          </a:prstGeom>
          <a:noFill/>
        </p:spPr>
        <p:txBody>
          <a:bodyPr wrap="square" rtlCol="0">
            <a:spAutoFit/>
          </a:bodyPr>
          <a:lstStyle/>
          <a:p>
            <a:r>
              <a:rPr lang="en-US" sz="3600" i="1" dirty="0">
                <a:latin typeface="Times New Roman" panose="02020603050405020304" pitchFamily="18" charset="0"/>
                <a:ea typeface="Aegyptus" panose="020405020508060A0203" pitchFamily="18" charset="0"/>
                <a:cs typeface="Times New Roman" panose="02020603050405020304" pitchFamily="18" charset="0"/>
              </a:rPr>
              <a:t>144,000?</a:t>
            </a:r>
          </a:p>
        </p:txBody>
      </p:sp>
      <p:pic>
        <p:nvPicPr>
          <p:cNvPr id="13" name="Picture 2" descr="http://www.dailymobile.net/wp-content/uploads/2012/02/Confused-m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1824" y="2212178"/>
            <a:ext cx="7008574" cy="46449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58259" y="4688599"/>
            <a:ext cx="7167757" cy="1200329"/>
          </a:xfrm>
          <a:prstGeom prst="rect">
            <a:avLst/>
          </a:prstGeom>
          <a:noFill/>
        </p:spPr>
        <p:txBody>
          <a:bodyPr wrap="square" rtlCol="0">
            <a:spAutoFit/>
          </a:bodyPr>
          <a:lstStyle/>
          <a:p>
            <a:r>
              <a:rPr lang="en-US" sz="3600" i="1" dirty="0">
                <a:latin typeface="Times New Roman" panose="02020603050405020304" pitchFamily="18" charset="0"/>
                <a:ea typeface="Aegyptus" panose="020405020508060A0203" pitchFamily="18" charset="0"/>
                <a:cs typeface="Times New Roman" panose="02020603050405020304" pitchFamily="18" charset="0"/>
              </a:rPr>
              <a:t>Seven seals, seven bowls, seven trumpets?</a:t>
            </a:r>
          </a:p>
        </p:txBody>
      </p:sp>
    </p:spTree>
    <p:extLst>
      <p:ext uri="{BB962C8B-B14F-4D97-AF65-F5344CB8AC3E}">
        <p14:creationId xmlns:p14="http://schemas.microsoft.com/office/powerpoint/2010/main" val="21400797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75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250" fill="hold"/>
                                        <p:tgtEl>
                                          <p:spTgt spid="10"/>
                                        </p:tgtEl>
                                        <p:attrNameLst>
                                          <p:attrName>ppt_x</p:attrName>
                                        </p:attrNameLst>
                                      </p:cBhvr>
                                      <p:tavLst>
                                        <p:tav tm="0">
                                          <p:val>
                                            <p:strVal val="#ppt_x"/>
                                          </p:val>
                                        </p:tav>
                                        <p:tav tm="100000">
                                          <p:val>
                                            <p:strVal val="#ppt_x"/>
                                          </p:val>
                                        </p:tav>
                                      </p:tavLst>
                                    </p:anim>
                                    <p:anim calcmode="lin" valueType="num">
                                      <p:cBhvr additive="base">
                                        <p:cTn id="13" dur="125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par>
                          <p:cTn id="18" fill="hold">
                            <p:stCondLst>
                              <p:cond delay="4000"/>
                            </p:stCondLst>
                            <p:childTnLst>
                              <p:par>
                                <p:cTn id="19" presetID="2" presetClass="entr" presetSubtype="4" fill="hold" grpId="0" nodeType="after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ppt_x"/>
                                          </p:val>
                                        </p:tav>
                                        <p:tav tm="100000">
                                          <p:val>
                                            <p:strVal val="#ppt_x"/>
                                          </p:val>
                                        </p:tav>
                                      </p:tavLst>
                                    </p:anim>
                                    <p:anim calcmode="lin" valueType="num">
                                      <p:cBhvr additive="base">
                                        <p:cTn id="22" dur="10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500"/>
                            </p:stCondLst>
                            <p:childTnLst>
                              <p:par>
                                <p:cTn id="24" presetID="14" presetClass="entr" presetSubtype="10" fill="hold" grpId="0" nodeType="after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1000"/>
                                        <p:tgtEl>
                                          <p:spTgt spid="11"/>
                                        </p:tgtEl>
                                      </p:cBhvr>
                                    </p:animEffect>
                                  </p:childTnLst>
                                </p:cTn>
                              </p:par>
                            </p:childTnLst>
                          </p:cTn>
                        </p:par>
                        <p:par>
                          <p:cTn id="27" fill="hold">
                            <p:stCondLst>
                              <p:cond delay="7000"/>
                            </p:stCondLst>
                            <p:childTnLst>
                              <p:par>
                                <p:cTn id="28" presetID="10" presetClass="entr" presetSubtype="0" fill="hold" grpId="0" nodeType="after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theme/theme1.xml><?xml version="1.0" encoding="utf-8"?>
<a:theme xmlns:a="http://schemas.openxmlformats.org/drawingml/2006/main" name="Cooking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2.xml><?xml version="1.0" encoding="utf-8"?>
<a:theme xmlns:a="http://schemas.openxmlformats.org/drawingml/2006/main" name="1_White Template with blue-green Segoe">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1_Cooking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4.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5.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700CCB-20BA-4760-AB9F-AC3B63ED32E0}">
  <ds:schemaRefs>
    <ds:schemaRef ds:uri="http://www.w3.org/XML/1998/namespace"/>
    <ds:schemaRef ds:uri="http://schemas.microsoft.com/office/2006/documentManagement/types"/>
    <ds:schemaRef ds:uri="40262f94-9f35-4ac3-9a90-690165a166b7"/>
    <ds:schemaRef ds:uri="http://purl.org/dc/elements/1.1/"/>
    <ds:schemaRef ds:uri="http://schemas.microsoft.com/office/infopath/2007/PartnerControls"/>
    <ds:schemaRef ds:uri="http://purl.org/dc/terms/"/>
    <ds:schemaRef ds:uri="a4f35948-e619-41b3-aa29-22878b09cfd2"/>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8942AA-0721-4324-BC2C-A3CB43F24E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Fresh food presentation (widescreen)</Template>
  <TotalTime>2193</TotalTime>
  <Words>3400</Words>
  <Application>Microsoft Office PowerPoint</Application>
  <PresentationFormat>Custom</PresentationFormat>
  <Paragraphs>465</Paragraphs>
  <Slides>46</Slides>
  <Notes>45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46</vt:i4>
      </vt:variant>
    </vt:vector>
  </HeadingPairs>
  <TitlesOfParts>
    <vt:vector size="59" baseType="lpstr">
      <vt:lpstr>Aegyptus</vt:lpstr>
      <vt:lpstr>Aharoni</vt:lpstr>
      <vt:lpstr>Arial</vt:lpstr>
      <vt:lpstr>Bahnschrift</vt:lpstr>
      <vt:lpstr>Calibri</vt:lpstr>
      <vt:lpstr>Cambria</vt:lpstr>
      <vt:lpstr>Century Gothic</vt:lpstr>
      <vt:lpstr>Constantia</vt:lpstr>
      <vt:lpstr>Times New Roman</vt:lpstr>
      <vt:lpstr>Wingdings</vt:lpstr>
      <vt:lpstr>Cooking 16x9</vt:lpstr>
      <vt:lpstr>1_White Template with blue-green Segoe</vt:lpstr>
      <vt:lpstr>1_Cooking 16x9</vt:lpstr>
      <vt:lpstr>NEW TESTAMENT SURVEY</vt:lpstr>
      <vt:lpstr>PowerPoint Presentation</vt:lpstr>
      <vt:lpstr>PowerPoint Presentation</vt:lpstr>
      <vt:lpstr>PowerPoint Presentation</vt:lpstr>
      <vt:lpstr>Please sign in each week</vt:lpstr>
      <vt:lpstr>PowerPoint Presentation</vt:lpstr>
      <vt:lpstr>PowerPoint Presentation</vt:lpstr>
      <vt:lpstr>PowerPoint Presentation</vt:lpstr>
      <vt:lpstr>PowerPoint Presentation</vt:lpstr>
      <vt:lpstr>PowerPoint Presentation</vt:lpstr>
      <vt:lpstr>When experiencing anxieties you should…</vt:lpstr>
      <vt:lpstr>To test those claiming godly knowledge you should ask them…</vt:lpstr>
      <vt:lpstr>Who wrote the book of Jude?</vt:lpstr>
      <vt:lpstr>The next ABT class is…?</vt:lpstr>
      <vt:lpstr>PowerPoint Presentation</vt:lpstr>
      <vt:lpstr>PowerPoint Presentation</vt:lpstr>
      <vt:lpstr>TONIGHT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“Bookends” of the Bible</vt:lpstr>
      <vt:lpstr>PowerPoint Presentation</vt:lpstr>
      <vt:lpstr>INTERPRETIVE CHALLENGES</vt:lpstr>
      <vt:lpstr>INTERPRETIVE CHALLENGES</vt:lpstr>
      <vt:lpstr>INTERPRETIVE CHALLENGES</vt:lpstr>
      <vt:lpstr>INTERPRETIVE CHALLENGES</vt:lpstr>
      <vt:lpstr>INTERPRETIVE CHALLENGES</vt:lpstr>
      <vt:lpstr>INTERPRETIVE CHALLENGES</vt:lpstr>
      <vt:lpstr>Basic Principles for                 Interpreting Revelation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3: Acts of the Early Church</dc:title>
  <dc:creator>Mike Taylor</dc:creator>
  <cp:lastModifiedBy>Mike Taylor</cp:lastModifiedBy>
  <cp:revision>304</cp:revision>
  <dcterms:created xsi:type="dcterms:W3CDTF">2019-02-26T19:31:33Z</dcterms:created>
  <dcterms:modified xsi:type="dcterms:W3CDTF">2021-04-08T01:22:23Z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